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5"/>
  </p:notesMasterIdLst>
  <p:handoutMasterIdLst>
    <p:handoutMasterId r:id="rId6"/>
  </p:handoutMasterIdLst>
  <p:sldIdLst>
    <p:sldId id="256" r:id="rId3"/>
    <p:sldId id="257" r:id="rId4"/>
  </p:sldIdLst>
  <p:sldSz cx="10058400" cy="77724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CA8C11-2C98-79BF-80CD-30B30A4620ED}" v="245" dt="2026-02-09T14:00:32.697"/>
    <p1510:client id="{21445C56-22EF-B2BC-5377-641FFE408B7B}" v="9" dt="2026-02-10T11:49:16.5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1794" y="78"/>
      </p:cViewPr>
      <p:guideLst>
        <p:guide orient="horz" pos="2448"/>
        <p:guide pos="3168"/>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microsoft.com/office/2015/10/relationships/revisionInfo" Target="revisionInfo.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38D6FE3C-34D8-4B4B-9273-D907B0A3B964}" type="datetimeFigureOut">
              <a:rPr lang="en-US"/>
              <a:t>2/12/2026</a:t>
            </a:fld>
            <a:endParaRPr/>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169A89D-734B-4FAD-B6E7-2B864E72E489}" type="slidenum">
              <a:r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D0FF5F4-5691-49AF-9E16-FB22826F7264}" type="datetimeFigureOut">
              <a:rPr lang="en-US"/>
              <a:t>2/12/2026</a:t>
            </a:fld>
            <a:endParaRPr/>
          </a:p>
        </p:txBody>
      </p:sp>
      <p:sp>
        <p:nvSpPr>
          <p:cNvPr id="4" name="Slide Image Placeholder 3"/>
          <p:cNvSpPr>
            <a:spLocks noGrp="1" noRot="1" noChangeAspect="1"/>
          </p:cNvSpPr>
          <p:nvPr>
            <p:ph type="sldImg" idx="2"/>
          </p:nvPr>
        </p:nvSpPr>
        <p:spPr>
          <a:xfrm>
            <a:off x="1231900" y="1241425"/>
            <a:ext cx="4333875" cy="3349625"/>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52A89D7-7603-4ECB-ADF6-F6CF2BE4F401}" type="slidenum">
              <a:r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4" name="Rectangle 3"/>
          <p:cNvSpPr/>
          <p:nvPr userDrawn="1"/>
        </p:nvSpPr>
        <p:spPr>
          <a:xfrm>
            <a:off x="457200" y="457200"/>
            <a:ext cx="235915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35915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457200" y="4736592"/>
            <a:ext cx="2359152" cy="2075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a:p>
        </p:txBody>
      </p:sp>
      <p:sp>
        <p:nvSpPr>
          <p:cNvPr id="12" name="Picture Placeholder 11"/>
          <p:cNvSpPr>
            <a:spLocks noGrp="1"/>
          </p:cNvSpPr>
          <p:nvPr>
            <p:ph type="pic" sz="quarter" idx="10"/>
          </p:nvPr>
        </p:nvSpPr>
        <p:spPr>
          <a:xfrm>
            <a:off x="457200" y="685800"/>
            <a:ext cx="2359152" cy="4005072"/>
          </a:xfrm>
        </p:spPr>
        <p:txBody>
          <a:bodyPr tIns="109728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75818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bwMode="auto">
          <a:xfrm>
            <a:off x="3758184"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Picture Placeholder 11"/>
          <p:cNvSpPr>
            <a:spLocks noGrp="1"/>
          </p:cNvSpPr>
          <p:nvPr>
            <p:ph type="pic" sz="quarter" idx="11"/>
          </p:nvPr>
        </p:nvSpPr>
        <p:spPr>
          <a:xfrm>
            <a:off x="3758184" y="685800"/>
            <a:ext cx="2450592" cy="4005072"/>
          </a:xfrm>
        </p:spPr>
        <p:txBody>
          <a:bodyPr tIns="1097280">
            <a:normAutofit/>
          </a:bodyPr>
          <a:lstStyle>
            <a:lvl1pPr marL="0" indent="0" algn="ctr">
              <a:buNone/>
              <a:defRPr sz="2000"/>
            </a:lvl1pPr>
          </a:lstStyle>
          <a:p>
            <a:r>
              <a:rPr lang="en-US"/>
              <a:t>Click icon to add picture</a:t>
            </a:r>
            <a:endParaRPr/>
          </a:p>
        </p:txBody>
      </p:sp>
      <p:sp>
        <p:nvSpPr>
          <p:cNvPr id="16" name="Rectangle 15"/>
          <p:cNvSpPr/>
          <p:nvPr userDrawn="1"/>
        </p:nvSpPr>
        <p:spPr>
          <a:xfrm>
            <a:off x="714146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141465"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11"/>
          <p:cNvSpPr>
            <a:spLocks noGrp="1"/>
          </p:cNvSpPr>
          <p:nvPr>
            <p:ph type="pic" sz="quarter" idx="12"/>
          </p:nvPr>
        </p:nvSpPr>
        <p:spPr>
          <a:xfrm>
            <a:off x="7141465" y="2084832"/>
            <a:ext cx="2450592" cy="4727448"/>
          </a:xfrm>
        </p:spPr>
        <p:txBody>
          <a:bodyPr tIns="1097280">
            <a:normAutofit/>
          </a:bodyPr>
          <a:lstStyle>
            <a:lvl1pPr marL="0" indent="0" algn="ctr">
              <a:buNone/>
              <a:defRPr sz="2000"/>
            </a:lvl1pPr>
          </a:lstStyle>
          <a:p>
            <a:r>
              <a:rPr lang="en-US"/>
              <a:t>Click icon to add picture</a:t>
            </a:r>
            <a:endParaRPr/>
          </a:p>
        </p:txBody>
      </p:sp>
      <p:sp>
        <p:nvSpPr>
          <p:cNvPr id="20" name="Rectangle 19"/>
          <p:cNvSpPr/>
          <p:nvPr userDrawn="1"/>
        </p:nvSpPr>
        <p:spPr>
          <a:xfrm>
            <a:off x="7141464" y="1901952"/>
            <a:ext cx="2450592" cy="1463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Text Placeholder 21"/>
          <p:cNvSpPr>
            <a:spLocks noGrp="1"/>
          </p:cNvSpPr>
          <p:nvPr>
            <p:ph type="body" sz="quarter" idx="13" hasCustomPrompt="1"/>
          </p:nvPr>
        </p:nvSpPr>
        <p:spPr>
          <a:xfrm>
            <a:off x="7142163" y="639763"/>
            <a:ext cx="2449512" cy="1262062"/>
          </a:xfrm>
        </p:spPr>
        <p:txBody>
          <a:bodyPr anchor="ctr">
            <a:noAutofit/>
          </a:bodyPr>
          <a:lstStyle>
            <a:lvl1pPr marL="0" indent="0" algn="ctr">
              <a:lnSpc>
                <a:spcPct val="85000"/>
              </a:lnSpc>
              <a:spcBef>
                <a:spcPts val="0"/>
              </a:spcBef>
              <a:buNone/>
              <a:defRPr sz="3600">
                <a:solidFill>
                  <a:schemeClr val="tx2"/>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a:t>
            </a:r>
            <a:br>
              <a:rPr/>
            </a:br>
            <a:r>
              <a:t>name</a:t>
            </a:r>
          </a:p>
        </p:txBody>
      </p:sp>
      <p:sp>
        <p:nvSpPr>
          <p:cNvPr id="23" name="Text Placeholder 21"/>
          <p:cNvSpPr>
            <a:spLocks noGrp="1"/>
          </p:cNvSpPr>
          <p:nvPr>
            <p:ph type="body" sz="quarter" idx="14" hasCustomPrompt="1"/>
          </p:nvPr>
        </p:nvSpPr>
        <p:spPr>
          <a:xfrm>
            <a:off x="3758184" y="5148648"/>
            <a:ext cx="2449512" cy="266486"/>
          </a:xfrm>
        </p:spPr>
        <p:txBody>
          <a:bodyPr anchor="t">
            <a:noAutofit/>
          </a:bodyPr>
          <a:lstStyle>
            <a:lvl1pPr marL="0" indent="0" algn="ctr">
              <a:lnSpc>
                <a:spcPct val="85000"/>
              </a:lnSpc>
              <a:spcBef>
                <a:spcPts val="0"/>
              </a:spcBef>
              <a:buNone/>
              <a:defRPr sz="16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name</a:t>
            </a:r>
          </a:p>
        </p:txBody>
      </p:sp>
      <p:sp>
        <p:nvSpPr>
          <p:cNvPr id="24" name="Text Placeholder 21"/>
          <p:cNvSpPr>
            <a:spLocks noGrp="1"/>
          </p:cNvSpPr>
          <p:nvPr>
            <p:ph type="body" sz="quarter" idx="15" hasCustomPrompt="1"/>
          </p:nvPr>
        </p:nvSpPr>
        <p:spPr>
          <a:xfrm>
            <a:off x="3758184" y="5465711"/>
            <a:ext cx="2449512" cy="427881"/>
          </a:xfrm>
        </p:spPr>
        <p:txBody>
          <a:bodyPr anchor="t">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address</a:t>
            </a:r>
          </a:p>
        </p:txBody>
      </p:sp>
      <p:sp>
        <p:nvSpPr>
          <p:cNvPr id="25" name="Text Placeholder 21"/>
          <p:cNvSpPr>
            <a:spLocks noGrp="1"/>
          </p:cNvSpPr>
          <p:nvPr>
            <p:ph type="body" sz="quarter" idx="16" hasCustomPrompt="1"/>
          </p:nvPr>
        </p:nvSpPr>
        <p:spPr>
          <a:xfrm>
            <a:off x="3758184" y="5910688"/>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phone</a:t>
            </a:r>
          </a:p>
        </p:txBody>
      </p:sp>
      <p:sp>
        <p:nvSpPr>
          <p:cNvPr id="26" name="Text Placeholder 21"/>
          <p:cNvSpPr>
            <a:spLocks noGrp="1"/>
          </p:cNvSpPr>
          <p:nvPr>
            <p:ph type="body" sz="quarter" idx="17" hasCustomPrompt="1"/>
          </p:nvPr>
        </p:nvSpPr>
        <p:spPr>
          <a:xfrm>
            <a:off x="3758184" y="6155974"/>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email</a:t>
            </a:r>
          </a:p>
        </p:txBody>
      </p:sp>
      <p:sp>
        <p:nvSpPr>
          <p:cNvPr id="27" name="Text Placeholder 21"/>
          <p:cNvSpPr>
            <a:spLocks noGrp="1"/>
          </p:cNvSpPr>
          <p:nvPr>
            <p:ph type="body" sz="quarter" idx="18" hasCustomPrompt="1"/>
          </p:nvPr>
        </p:nvSpPr>
        <p:spPr>
          <a:xfrm>
            <a:off x="3758184" y="6854395"/>
            <a:ext cx="2449512" cy="448347"/>
          </a:xfrm>
        </p:spPr>
        <p:txBody>
          <a:bodyPr anchor="ctr">
            <a:noAutofit/>
          </a:bodyPr>
          <a:lstStyle>
            <a:lvl1pPr marL="0" indent="0" algn="ctr">
              <a:lnSpc>
                <a:spcPct val="10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website URL</a:t>
            </a:r>
          </a:p>
        </p:txBody>
      </p:sp>
      <p:sp>
        <p:nvSpPr>
          <p:cNvPr id="28" name="Text Placeholder 21"/>
          <p:cNvSpPr>
            <a:spLocks noGrp="1"/>
          </p:cNvSpPr>
          <p:nvPr>
            <p:ph type="body" sz="quarter" idx="19" hasCustomPrompt="1"/>
          </p:nvPr>
        </p:nvSpPr>
        <p:spPr>
          <a:xfrm>
            <a:off x="457200" y="4736592"/>
            <a:ext cx="2359152" cy="2075688"/>
          </a:xfrm>
        </p:spPr>
        <p:txBody>
          <a:bodyPr lIns="182880" rIns="182880" anchor="ctr">
            <a:noAutofit/>
          </a:bodyPr>
          <a:lstStyle>
            <a:lvl1pPr marL="0" indent="0" algn="l">
              <a:lnSpc>
                <a:spcPct val="13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Tree>
    <p:extLst>
      <p:ext uri="{BB962C8B-B14F-4D97-AF65-F5344CB8AC3E}">
        <p14:creationId xmlns:p14="http://schemas.microsoft.com/office/powerpoint/2010/main" val="58631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32" name="Rectangle 31"/>
          <p:cNvSpPr/>
          <p:nvPr userDrawn="1"/>
        </p:nvSpPr>
        <p:spPr>
          <a:xfrm>
            <a:off x="3849624" y="685800"/>
            <a:ext cx="2450592" cy="395039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Rectangle 3"/>
          <p:cNvSpPr/>
          <p:nvPr userDrawn="1"/>
        </p:nvSpPr>
        <p:spPr>
          <a:xfrm>
            <a:off x="457200"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1"/>
          <p:cNvSpPr>
            <a:spLocks noGrp="1"/>
          </p:cNvSpPr>
          <p:nvPr>
            <p:ph type="pic" sz="quarter" idx="10"/>
          </p:nvPr>
        </p:nvSpPr>
        <p:spPr>
          <a:xfrm>
            <a:off x="457200" y="685800"/>
            <a:ext cx="2450592" cy="2276856"/>
          </a:xfrm>
        </p:spPr>
        <p:txBody>
          <a:bodyPr tIns="45720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849624" y="457200"/>
            <a:ext cx="245059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a:xfrm>
            <a:off x="3849624" y="6854395"/>
            <a:ext cx="245059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7232904" y="457200"/>
            <a:ext cx="23591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232904" y="6854395"/>
            <a:ext cx="235915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1" name="Text Placeholder 21"/>
          <p:cNvSpPr>
            <a:spLocks noGrp="1"/>
          </p:cNvSpPr>
          <p:nvPr>
            <p:ph type="body" sz="quarter" idx="20" hasCustomPrompt="1"/>
          </p:nvPr>
        </p:nvSpPr>
        <p:spPr>
          <a:xfrm>
            <a:off x="457200" y="3004771"/>
            <a:ext cx="2450592" cy="662354"/>
          </a:xfrm>
        </p:spPr>
        <p:txBody>
          <a:bodyPr lIns="91440" rIns="91440" bIns="0" anchor="b">
            <a:noAutofit/>
          </a:bodyPr>
          <a:lstStyle>
            <a:lvl1pPr marL="0" indent="0" algn="l">
              <a:lnSpc>
                <a:spcPct val="114000"/>
              </a:lnSpc>
              <a:spcBef>
                <a:spcPts val="800"/>
              </a:spcBef>
              <a:buNone/>
              <a:defRPr sz="20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3" name="Text Placeholder 21"/>
          <p:cNvSpPr>
            <a:spLocks noGrp="1"/>
          </p:cNvSpPr>
          <p:nvPr>
            <p:ph type="body" sz="quarter" idx="21" hasCustomPrompt="1"/>
          </p:nvPr>
        </p:nvSpPr>
        <p:spPr>
          <a:xfrm>
            <a:off x="4114800" y="914400"/>
            <a:ext cx="1943100" cy="3352800"/>
          </a:xfrm>
        </p:spPr>
        <p:txBody>
          <a:bodyPr lIns="91440" tIns="91440" rIns="91440" bIns="91440" anchor="ctr">
            <a:noAutofit/>
          </a:bodyPr>
          <a:lstStyle>
            <a:lvl1pPr marL="0" indent="0" algn="l">
              <a:lnSpc>
                <a:spcPct val="130000"/>
              </a:lnSpc>
              <a:spcBef>
                <a:spcPts val="800"/>
              </a:spcBef>
              <a:buNone/>
              <a:defRPr sz="1600">
                <a:solidFill>
                  <a:schemeClr val="accent2">
                    <a:lumMod val="75000"/>
                  </a:schemeClr>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4" name="Picture Placeholder 11"/>
          <p:cNvSpPr>
            <a:spLocks noGrp="1"/>
          </p:cNvSpPr>
          <p:nvPr>
            <p:ph type="pic" sz="quarter" idx="22"/>
          </p:nvPr>
        </p:nvSpPr>
        <p:spPr>
          <a:xfrm>
            <a:off x="3849624" y="4690587"/>
            <a:ext cx="2450592" cy="2110626"/>
          </a:xfrm>
        </p:spPr>
        <p:txBody>
          <a:bodyPr tIns="457200">
            <a:normAutofit/>
          </a:bodyPr>
          <a:lstStyle>
            <a:lvl1pPr marL="0" indent="0" algn="ctr">
              <a:buNone/>
              <a:defRPr sz="2000"/>
            </a:lvl1pPr>
          </a:lstStyle>
          <a:p>
            <a:r>
              <a:rPr lang="en-US"/>
              <a:t>Click icon to add picture</a:t>
            </a:r>
            <a:endParaRPr/>
          </a:p>
        </p:txBody>
      </p:sp>
      <p:sp>
        <p:nvSpPr>
          <p:cNvPr id="36" name="Text Placeholder 21"/>
          <p:cNvSpPr>
            <a:spLocks noGrp="1"/>
          </p:cNvSpPr>
          <p:nvPr>
            <p:ph type="body" sz="quarter" idx="24" hasCustomPrompt="1"/>
          </p:nvPr>
        </p:nvSpPr>
        <p:spPr>
          <a:xfrm>
            <a:off x="7235571" y="4636192"/>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8" name="Text Placeholder 21"/>
          <p:cNvSpPr>
            <a:spLocks noGrp="1"/>
          </p:cNvSpPr>
          <p:nvPr>
            <p:ph type="body" sz="quarter" idx="26" hasCustomPrompt="1"/>
          </p:nvPr>
        </p:nvSpPr>
        <p:spPr>
          <a:xfrm>
            <a:off x="7235571" y="2854381"/>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0" name="Text Placeholder 21"/>
          <p:cNvSpPr>
            <a:spLocks noGrp="1"/>
          </p:cNvSpPr>
          <p:nvPr>
            <p:ph type="body" sz="quarter" idx="28" hasCustomPrompt="1"/>
          </p:nvPr>
        </p:nvSpPr>
        <p:spPr>
          <a:xfrm>
            <a:off x="7235571" y="933388"/>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3" name="Text Placeholder 21"/>
          <p:cNvSpPr>
            <a:spLocks noGrp="1"/>
          </p:cNvSpPr>
          <p:nvPr>
            <p:ph type="body" sz="quarter" idx="31" hasCustomPrompt="1"/>
          </p:nvPr>
        </p:nvSpPr>
        <p:spPr>
          <a:xfrm>
            <a:off x="457200" y="3704131"/>
            <a:ext cx="2450592" cy="3074219"/>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5" name="Text Placeholder 21"/>
          <p:cNvSpPr>
            <a:spLocks noGrp="1"/>
          </p:cNvSpPr>
          <p:nvPr>
            <p:ph type="body" sz="quarter" idx="33" hasCustomPrompt="1"/>
          </p:nvPr>
        </p:nvSpPr>
        <p:spPr>
          <a:xfrm>
            <a:off x="7235571" y="1170442"/>
            <a:ext cx="2359152" cy="1560646"/>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6" name="Text Placeholder 21"/>
          <p:cNvSpPr>
            <a:spLocks noGrp="1"/>
          </p:cNvSpPr>
          <p:nvPr>
            <p:ph type="body" sz="quarter" idx="34" hasCustomPrompt="1"/>
          </p:nvPr>
        </p:nvSpPr>
        <p:spPr>
          <a:xfrm>
            <a:off x="7235571" y="3091437"/>
            <a:ext cx="2359152" cy="1393177"/>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7" name="Text Placeholder 21"/>
          <p:cNvSpPr>
            <a:spLocks noGrp="1"/>
          </p:cNvSpPr>
          <p:nvPr>
            <p:ph type="body" sz="quarter" idx="35" hasCustomPrompt="1"/>
          </p:nvPr>
        </p:nvSpPr>
        <p:spPr>
          <a:xfrm>
            <a:off x="7235571" y="4873246"/>
            <a:ext cx="2359152" cy="1905104"/>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Tree>
    <p:extLst>
      <p:ext uri="{BB962C8B-B14F-4D97-AF65-F5344CB8AC3E}">
        <p14:creationId xmlns:p14="http://schemas.microsoft.com/office/powerpoint/2010/main" val="11845087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2/12/2026</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a:p>
        </p:txBody>
      </p:sp>
      <p:sp>
        <p:nvSpPr>
          <p:cNvPr id="7" name="Rectangle 6"/>
          <p:cNvSpPr/>
          <p:nvPr userDrawn="1"/>
        </p:nvSpPr>
        <p:spPr>
          <a:xfrm>
            <a:off x="10287000" y="0"/>
            <a:ext cx="1828800"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sz="1600">
                <a:solidFill>
                  <a:prstClr val="white">
                    <a:lumMod val="50000"/>
                  </a:prstClr>
                </a:solidFill>
                <a:latin typeface="Calibri Light" panose="020F0302020204030204" pitchFamily="34" charset="0"/>
                <a:cs typeface="Calibri" panose="020F0502020204030204" pitchFamily="34" charset="0"/>
              </a:rPr>
              <a:t>Printing:</a:t>
            </a:r>
          </a:p>
          <a:p>
            <a:pPr lvl="0">
              <a:spcBef>
                <a:spcPts val="300"/>
              </a:spcBef>
            </a:pPr>
            <a:r>
              <a:rPr sz="1000" baseline="0">
                <a:solidFill>
                  <a:prstClr val="white">
                    <a:lumMod val="50000"/>
                  </a:prstClr>
                </a:solidFill>
                <a:latin typeface="Calibri Light" panose="020F0302020204030204" pitchFamily="34" charset="0"/>
                <a:cs typeface="Calibri" panose="020F0502020204030204" pitchFamily="34" charset="0"/>
              </a:rPr>
              <a:t>Your printer might not print the same way our printers do, so make sure to try a couple of test prints. If things aren’t aligning quite right, experiment with the Scale to Fit Paper setting. It’s located in the Print dialog – just click Full Page Slides to get to it.</a:t>
            </a:r>
          </a:p>
          <a:p>
            <a:pPr lvl="0">
              <a:spcBef>
                <a:spcPts val="600"/>
              </a:spcBef>
            </a:pPr>
            <a:r>
              <a:rPr sz="1000">
                <a:solidFill>
                  <a:prstClr val="white">
                    <a:lumMod val="50000"/>
                  </a:prstClr>
                </a:solidFill>
                <a:latin typeface="Calibri Light" panose="020F0302020204030204" pitchFamily="34" charset="0"/>
                <a:cs typeface="Calibri" panose="020F0502020204030204" pitchFamily="34" charset="0"/>
              </a:rPr>
              <a:t>And did you notice we made fold marks for you? They are really light, but if you don’t like them showing on your brochure, click View, Slide Master, and delete them before you print.</a:t>
            </a:r>
          </a:p>
          <a:p>
            <a:pPr lvl="0">
              <a:spcBef>
                <a:spcPts val="600"/>
              </a:spcBef>
            </a:pPr>
            <a:r>
              <a:rPr sz="160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300"/>
              </a:spcBef>
            </a:pPr>
            <a:r>
              <a:rPr sz="1000">
                <a:solidFill>
                  <a:prstClr val="white">
                    <a:lumMod val="50000"/>
                  </a:prstClr>
                </a:solidFill>
                <a:latin typeface="Calibri Light" panose="020F0302020204030204" pitchFamily="34" charset="0"/>
                <a:cs typeface="Calibri" panose="020F0502020204030204" pitchFamily="34" charset="0"/>
              </a:rPr>
              <a:t>The placeholders in this brochure are formatted for you. If you want to add or remove bullet points from text, just click the Bullets button on the Home tab.</a:t>
            </a:r>
          </a:p>
          <a:p>
            <a:pPr lvl="0">
              <a:spcBef>
                <a:spcPts val="600"/>
              </a:spcBef>
            </a:pPr>
            <a:r>
              <a:rPr sz="1000">
                <a:solidFill>
                  <a:prstClr val="white">
                    <a:lumMod val="50000"/>
                  </a:prstClr>
                </a:solidFill>
                <a:latin typeface="Calibri Light" panose="020F0302020204030204" pitchFamily="34" charset="0"/>
                <a:cs typeface="Calibri" panose="020F0502020204030204" pitchFamily="34" charset="0"/>
              </a:rPr>
              <a:t>If you need more placeholders for titles, subtitles or body text, just make a copy of what you need and drag it into place. PowerPoint’s Smart Guides will help you align it with everything else.</a:t>
            </a:r>
          </a:p>
          <a:p>
            <a:pPr lvl="0">
              <a:spcBef>
                <a:spcPts val="600"/>
              </a:spcBef>
            </a:pPr>
            <a:r>
              <a:rPr sz="100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click a picture, press the Delete key, then click the icon to add your picture.</a:t>
            </a:r>
            <a:endParaRPr lang="en-US" sz="1000">
              <a:solidFill>
                <a:prstClr val="white">
                  <a:lumMod val="50000"/>
                </a:prstClr>
              </a:solidFill>
              <a:latin typeface="Calibri Light" panose="020F0302020204030204" pitchFamily="34" charset="0"/>
              <a:cs typeface="Calibri" panose="020F0502020204030204" pitchFamily="34" charset="0"/>
            </a:endParaRPr>
          </a:p>
          <a:p>
            <a:pPr lvl="0">
              <a:spcBef>
                <a:spcPts val="600"/>
              </a:spcBef>
            </a:pPr>
            <a:r>
              <a:rPr lang="en-US" sz="1000">
                <a:solidFill>
                  <a:prstClr val="white">
                    <a:lumMod val="50000"/>
                  </a:prstClr>
                </a:solidFill>
                <a:latin typeface="Calibri Light" panose="020F0302020204030204" pitchFamily="34" charset="0"/>
                <a:cs typeface="Calibri" panose="020F0502020204030204" pitchFamily="34" charset="0"/>
              </a:rPr>
              <a:t>If you replace a photo</a:t>
            </a:r>
            <a:r>
              <a:rPr lang="en-US" sz="1000" baseline="0">
                <a:solidFill>
                  <a:prstClr val="white">
                    <a:lumMod val="50000"/>
                  </a:prstClr>
                </a:solidFill>
                <a:latin typeface="Calibri Light" panose="020F0302020204030204" pitchFamily="34" charset="0"/>
                <a:cs typeface="Calibri" panose="020F0502020204030204" pitchFamily="34" charset="0"/>
              </a:rPr>
              <a:t> with your own and it’s not a flawless fit for the space, you can crop it to fit in almost no time. Just select the picture and then, on the Picture tools Format tab, in the Size group, click Crop.</a:t>
            </a:r>
            <a:endParaRPr sz="1000">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uk/imgres?imgurl=http://www.aldermansgreen.coventry.sch.uk/images/school/good-to-be-green.jpg&amp;imgrefurl=http://www.aldermansgreen.coventry.sch.uk/school/behaviour.html&amp;h=210&amp;w=300&amp;tbnid=7mDmuFOUubbj-M:&amp;zoom=1&amp;q=good%20to%20be%20green&amp;docid=vzk8rhVaw-NULM&amp;ei=mfwOVLrsLNHlapiRgtAH&amp;tbm=isch&amp;ved=0CCUQMygAMAA&amp;iact=rc&amp;uact=3&amp;dur=524&amp;page=1&amp;start=0&amp;ndsp=19"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p:cNvSpPr>
            <a:spLocks noGrp="1"/>
          </p:cNvSpPr>
          <p:nvPr>
            <p:ph type="body" sz="quarter" idx="13"/>
          </p:nvPr>
        </p:nvSpPr>
        <p:spPr>
          <a:xfrm>
            <a:off x="7127292" y="2046514"/>
            <a:ext cx="2449512" cy="4499429"/>
          </a:xfrm>
        </p:spPr>
        <p:txBody>
          <a:bodyPr/>
          <a:lstStyle/>
          <a:p>
            <a:r>
              <a:rPr lang="en-US" dirty="0">
                <a:latin typeface="Comic Sans MS"/>
              </a:rPr>
              <a:t>New Delaval Primary School</a:t>
            </a:r>
          </a:p>
          <a:p>
            <a:endParaRPr lang="en-US">
              <a:latin typeface="Comic Sans MS" panose="030F0702030302020204" pitchFamily="66" charset="0"/>
            </a:endParaRPr>
          </a:p>
          <a:p>
            <a:r>
              <a:rPr lang="en-US" dirty="0">
                <a:latin typeface="Comic Sans MS"/>
              </a:rPr>
              <a:t>Spring 2</a:t>
            </a:r>
            <a:endParaRPr lang="en-US" dirty="0">
              <a:latin typeface="Comic Sans MS" panose="030F0702030302020204" pitchFamily="66" charset="0"/>
            </a:endParaRPr>
          </a:p>
          <a:p>
            <a:r>
              <a:rPr lang="en-US" dirty="0">
                <a:latin typeface="Comic Sans MS"/>
              </a:rPr>
              <a:t>Nursery</a:t>
            </a:r>
          </a:p>
          <a:p>
            <a:r>
              <a:rPr lang="en-US" dirty="0">
                <a:latin typeface="Comic Sans MS"/>
              </a:rPr>
              <a:t>2025-26 </a:t>
            </a:r>
          </a:p>
        </p:txBody>
      </p:sp>
      <p:sp>
        <p:nvSpPr>
          <p:cNvPr id="10" name="Text Placeholder 9"/>
          <p:cNvSpPr>
            <a:spLocks noGrp="1"/>
          </p:cNvSpPr>
          <p:nvPr>
            <p:ph type="body" sz="quarter" idx="14"/>
          </p:nvPr>
        </p:nvSpPr>
        <p:spPr>
          <a:xfrm>
            <a:off x="7127292" y="6812386"/>
            <a:ext cx="2449512" cy="266486"/>
          </a:xfrm>
        </p:spPr>
        <p:txBody>
          <a:bodyPr/>
          <a:lstStyle/>
          <a:p>
            <a:r>
              <a:rPr lang="en-GB">
                <a:solidFill>
                  <a:schemeClr val="bg1"/>
                </a:solidFill>
              </a:rPr>
              <a:t>School contact number 01670 353255 </a:t>
            </a:r>
          </a:p>
        </p:txBody>
      </p:sp>
      <p:sp>
        <p:nvSpPr>
          <p:cNvPr id="27" name="Rectangle 14"/>
          <p:cNvSpPr>
            <a:spLocks noChangeArrowheads="1"/>
          </p:cNvSpPr>
          <p:nvPr/>
        </p:nvSpPr>
        <p:spPr bwMode="auto">
          <a:xfrm rot="10800000" flipV="1">
            <a:off x="482721" y="485921"/>
            <a:ext cx="275192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lang="en-GB" altLang="en-US">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GB" altLang="en-US" sz="2000" b="0" i="0" u="none" strike="noStrike" cap="none" normalizeH="0" baseline="0">
                <a:ln>
                  <a:noFill/>
                </a:ln>
                <a:solidFill>
                  <a:schemeClr val="tx1"/>
                </a:solidFill>
                <a:effectLst/>
                <a:latin typeface="Comic Sans MS" panose="030F0702030302020204" pitchFamily="66" charset="0"/>
                <a:ea typeface="Times New Roman" panose="02020603050405020304" pitchFamily="18" charset="0"/>
              </a:rPr>
              <a:t>You may hear your child talking about “Good to be Green.” </a:t>
            </a:r>
            <a:endParaRPr kumimoji="0" lang="en-GB" altLang="en-US" sz="12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a:ln>
                <a:noFill/>
              </a:ln>
              <a:solidFill>
                <a:schemeClr val="tx1"/>
              </a:solidFill>
              <a:effectLst/>
              <a:latin typeface="Arial" panose="020B0604020202020204" pitchFamily="34" charset="0"/>
            </a:endParaRPr>
          </a:p>
        </p:txBody>
      </p:sp>
      <p:pic>
        <p:nvPicPr>
          <p:cNvPr id="2061" name="Picture 1" descr="Description: http://t2.gstatic.com/images?q=tbn:ANd9GcSjTNVOFWLaKV9BRM6Zuwen4nGnY_0Vjq_tiT3JpEcK8a4Uq1ncBQ:www.aldermansgreen.coventry.sch.uk/images/school/good-to-be-gree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526" y="4932813"/>
            <a:ext cx="2074611" cy="1781886"/>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15"/>
          <p:cNvSpPr>
            <a:spLocks noChangeArrowheads="1"/>
          </p:cNvSpPr>
          <p:nvPr/>
        </p:nvSpPr>
        <p:spPr bwMode="auto">
          <a:xfrm>
            <a:off x="482720" y="1855702"/>
            <a:ext cx="244951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a:ln>
                  <a:noFill/>
                </a:ln>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This is a Behaviour Management Scheme which encourages positive behaviour in and around our school. Yellow and red cards may be given for negative behaviour and green and silver “privilege cards” are awarded for positive behaviour.</a:t>
            </a:r>
            <a:r>
              <a:rPr kumimoji="0" lang="en-GB" altLang="en-US" sz="1000" b="0" i="0" u="none" strike="noStrike" cap="none" normalizeH="0" baseline="0">
                <a:ln>
                  <a:noFill/>
                </a:ln>
                <a:solidFill>
                  <a:schemeClr val="tx1"/>
                </a:solidFill>
                <a:effectLst/>
              </a:rPr>
              <a:t> </a:t>
            </a:r>
            <a:endParaRPr kumimoji="0" lang="en-GB" altLang="en-US" sz="2000" b="0" i="0" u="none" strike="noStrike" cap="none" normalizeH="0" baseline="0">
              <a:ln>
                <a:noFill/>
              </a:ln>
              <a:solidFill>
                <a:schemeClr val="tx1"/>
              </a:solidFill>
              <a:effectLst/>
              <a:latin typeface="Arial" panose="020B0604020202020204" pitchFamily="34" charset="0"/>
            </a:endParaRPr>
          </a:p>
        </p:txBody>
      </p:sp>
      <p:sp>
        <p:nvSpPr>
          <p:cNvPr id="35" name="Text Placeholder 27"/>
          <p:cNvSpPr>
            <a:spLocks noGrp="1"/>
          </p:cNvSpPr>
          <p:nvPr>
            <p:ph type="body" sz="quarter" idx="4294967295"/>
          </p:nvPr>
        </p:nvSpPr>
        <p:spPr>
          <a:xfrm>
            <a:off x="3998793" y="711349"/>
            <a:ext cx="2127129" cy="6208065"/>
          </a:xfrm>
          <a:prstGeom prst="rect">
            <a:avLst/>
          </a:prstGeom>
        </p:spPr>
        <p:txBody>
          <a:bodyPr vert="horz" lIns="91440" tIns="45720" rIns="91440" bIns="45720" rtlCol="0" anchor="t">
            <a:normAutofit fontScale="92500" lnSpcReduction="10000"/>
          </a:bodyPr>
          <a:lstStyle/>
          <a:p>
            <a:pPr marL="0" indent="0">
              <a:buNone/>
            </a:pPr>
            <a:r>
              <a:rPr lang="en-US" sz="1800" dirty="0">
                <a:latin typeface="Comic Sans MS"/>
              </a:rPr>
              <a:t>Reminders:</a:t>
            </a:r>
          </a:p>
          <a:p>
            <a:r>
              <a:rPr lang="en-GB" sz="1800" dirty="0">
                <a:latin typeface="Comic Sans MS"/>
              </a:rPr>
              <a:t>am Nursery </a:t>
            </a:r>
          </a:p>
          <a:p>
            <a:pPr marL="0" indent="0">
              <a:buNone/>
            </a:pPr>
            <a:r>
              <a:rPr lang="en-GB" sz="1800" dirty="0">
                <a:latin typeface="Comic Sans MS"/>
              </a:rPr>
              <a:t>8.30 - 11.30</a:t>
            </a:r>
            <a:endParaRPr lang="en-GB" sz="1800" dirty="0">
              <a:latin typeface="Comic Sans MS" panose="030F0702030302020204" pitchFamily="66" charset="0"/>
            </a:endParaRPr>
          </a:p>
          <a:p>
            <a:r>
              <a:rPr lang="en-GB" sz="1800" dirty="0">
                <a:latin typeface="Comic Sans MS"/>
              </a:rPr>
              <a:t>    pm Nursery</a:t>
            </a:r>
          </a:p>
          <a:p>
            <a:pPr marL="0" indent="0">
              <a:buNone/>
            </a:pPr>
            <a:r>
              <a:rPr lang="en-GB" sz="1800" dirty="0">
                <a:latin typeface="Comic Sans MS"/>
              </a:rPr>
              <a:t>12.15-3.15</a:t>
            </a:r>
            <a:endParaRPr lang="en-GB" sz="1800" dirty="0">
              <a:latin typeface="Comic Sans MS" panose="030F0702030302020204" pitchFamily="66" charset="0"/>
            </a:endParaRPr>
          </a:p>
          <a:p>
            <a:r>
              <a:rPr lang="en-GB" sz="1800" dirty="0">
                <a:latin typeface="Comic Sans MS"/>
              </a:rPr>
              <a:t>30 hours  </a:t>
            </a:r>
          </a:p>
          <a:p>
            <a:pPr marL="0" indent="0">
              <a:buNone/>
            </a:pPr>
            <a:r>
              <a:rPr lang="en-GB" sz="1800" dirty="0">
                <a:latin typeface="Comic Sans MS"/>
              </a:rPr>
              <a:t>8.30-3.15</a:t>
            </a:r>
          </a:p>
          <a:p>
            <a:r>
              <a:rPr lang="en-GB" sz="1800" dirty="0">
                <a:latin typeface="Comic Sans MS"/>
              </a:rPr>
              <a:t>30 hours lunch </a:t>
            </a:r>
          </a:p>
          <a:p>
            <a:pPr marL="0" indent="0">
              <a:buNone/>
            </a:pPr>
            <a:r>
              <a:rPr lang="en-GB" sz="1800" dirty="0">
                <a:latin typeface="Comic Sans MS"/>
              </a:rPr>
              <a:t> 11.30-12.15</a:t>
            </a:r>
          </a:p>
          <a:p>
            <a:r>
              <a:rPr lang="en-GB" sz="1800" dirty="0">
                <a:latin typeface="Comic Sans MS" panose="030F0702030302020204" pitchFamily="66" charset="0"/>
              </a:rPr>
              <a:t>Please name ALL clothing. </a:t>
            </a:r>
          </a:p>
          <a:p>
            <a:r>
              <a:rPr lang="en-GB" sz="1800" dirty="0">
                <a:latin typeface="Comic Sans MS"/>
              </a:rPr>
              <a:t>Please ensure that your child has their own bag containing spare clothes etc.</a:t>
            </a:r>
          </a:p>
          <a:p>
            <a:r>
              <a:rPr lang="en-GB" sz="1800" dirty="0">
                <a:latin typeface="Comic Sans MS"/>
              </a:rPr>
              <a:t>We always need junk boxes so please feel free to bring them into Nursery.</a:t>
            </a:r>
          </a:p>
          <a:p>
            <a:pPr marL="0" indent="0">
              <a:buNone/>
            </a:pPr>
            <a:endParaRPr lang="en-US" sz="1800" dirty="0">
              <a:latin typeface="Comic Sans MS" panose="030F0702030302020204" pitchFamily="66" charset="0"/>
            </a:endParaRPr>
          </a:p>
          <a:p>
            <a:pPr marL="0" indent="0">
              <a:buNone/>
            </a:pPr>
            <a:endParaRPr lang="en-US" dirty="0">
              <a:latin typeface="Comic Sans MS" panose="030F0702030302020204" pitchFamily="66" charset="0"/>
            </a:endParaRPr>
          </a:p>
        </p:txBody>
      </p:sp>
      <p:pic>
        <p:nvPicPr>
          <p:cNvPr id="2" name="Picture 1"/>
          <p:cNvPicPr>
            <a:picLocks noChangeAspect="1"/>
          </p:cNvPicPr>
          <p:nvPr/>
        </p:nvPicPr>
        <p:blipFill>
          <a:blip r:embed="rId4"/>
          <a:stretch>
            <a:fillRect/>
          </a:stretch>
        </p:blipFill>
        <p:spPr>
          <a:xfrm>
            <a:off x="7489389" y="712277"/>
            <a:ext cx="1725318" cy="1201016"/>
          </a:xfrm>
          <a:prstGeom prst="rect">
            <a:avLst/>
          </a:prstGeom>
        </p:spPr>
      </p:pic>
    </p:spTree>
    <p:extLst>
      <p:ext uri="{BB962C8B-B14F-4D97-AF65-F5344CB8AC3E}">
        <p14:creationId xmlns:p14="http://schemas.microsoft.com/office/powerpoint/2010/main" val="174269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20"/>
          </p:nvPr>
        </p:nvSpPr>
        <p:spPr>
          <a:xfrm>
            <a:off x="716421" y="2043751"/>
            <a:ext cx="2450592" cy="662354"/>
          </a:xfrm>
        </p:spPr>
        <p:txBody>
          <a:bodyPr/>
          <a:lstStyle/>
          <a:p>
            <a:r>
              <a:rPr lang="en-US" dirty="0">
                <a:latin typeface="Comic Sans MS"/>
              </a:rPr>
              <a:t>Spring Term 2</a:t>
            </a:r>
          </a:p>
        </p:txBody>
      </p:sp>
      <p:sp>
        <p:nvSpPr>
          <p:cNvPr id="28" name="Text Placeholder 27"/>
          <p:cNvSpPr>
            <a:spLocks noGrp="1"/>
          </p:cNvSpPr>
          <p:nvPr>
            <p:ph type="body" sz="quarter" idx="21"/>
          </p:nvPr>
        </p:nvSpPr>
        <p:spPr>
          <a:xfrm>
            <a:off x="4013235" y="718662"/>
            <a:ext cx="2215288" cy="3755175"/>
          </a:xfrm>
        </p:spPr>
        <p:txBody>
          <a:bodyPr/>
          <a:lstStyle/>
          <a:p>
            <a:r>
              <a:rPr lang="en-US" sz="2000" dirty="0">
                <a:latin typeface="Comic Sans MS"/>
              </a:rPr>
              <a:t>Overall Topic: </a:t>
            </a:r>
            <a:endParaRPr lang="en-US" sz="2000" dirty="0">
              <a:latin typeface="Comic Sans MS" panose="030F0702030302020204" pitchFamily="66" charset="0"/>
            </a:endParaRPr>
          </a:p>
          <a:p>
            <a:endParaRPr lang="en-US" sz="2000">
              <a:latin typeface="Comic Sans MS" panose="030F0702030302020204" pitchFamily="66" charset="0"/>
            </a:endParaRPr>
          </a:p>
          <a:p>
            <a:r>
              <a:rPr lang="en-US" sz="2000" dirty="0">
                <a:latin typeface="Comic Sans MS"/>
              </a:rPr>
              <a:t>Traditional tales</a:t>
            </a:r>
            <a:endParaRPr lang="en-US" sz="2000" dirty="0">
              <a:latin typeface="Comic Sans MS" panose="030F0702030302020204" pitchFamily="66" charset="0"/>
            </a:endParaRPr>
          </a:p>
          <a:p>
            <a:endParaRPr lang="en-US" sz="2000" dirty="0">
              <a:latin typeface="Comic Sans MS" panose="030F0702030302020204" pitchFamily="66" charset="0"/>
            </a:endParaRPr>
          </a:p>
          <a:p>
            <a:endParaRPr lang="en-US" sz="2000">
              <a:latin typeface="Comic Sans MS" panose="030F0702030302020204" pitchFamily="66" charset="0"/>
            </a:endParaRPr>
          </a:p>
        </p:txBody>
      </p:sp>
      <p:sp>
        <p:nvSpPr>
          <p:cNvPr id="68" name="Text Placeholder 67"/>
          <p:cNvSpPr>
            <a:spLocks noGrp="1"/>
          </p:cNvSpPr>
          <p:nvPr>
            <p:ph type="body" sz="quarter" idx="28"/>
          </p:nvPr>
        </p:nvSpPr>
        <p:spPr>
          <a:xfrm>
            <a:off x="7184623" y="1062292"/>
            <a:ext cx="2359152" cy="237054"/>
          </a:xfrm>
        </p:spPr>
        <p:txBody>
          <a:bodyPr/>
          <a:lstStyle/>
          <a:p>
            <a:pPr algn="ctr"/>
            <a:endParaRPr lang="en-US" sz="1800">
              <a:latin typeface="Comic Sans MS" panose="030F0702030302020204" pitchFamily="66" charset="0"/>
            </a:endParaRPr>
          </a:p>
          <a:p>
            <a:pPr algn="ctr"/>
            <a:endParaRPr lang="en-US" sz="1800">
              <a:latin typeface="Comic Sans MS" panose="030F0702030302020204" pitchFamily="66" charset="0"/>
            </a:endParaRPr>
          </a:p>
          <a:p>
            <a:pPr algn="ctr"/>
            <a:endParaRPr lang="en-US" sz="1800">
              <a:latin typeface="Comic Sans MS" panose="030F0702030302020204" pitchFamily="66" charset="0"/>
            </a:endParaRPr>
          </a:p>
          <a:p>
            <a:pPr algn="ctr"/>
            <a:r>
              <a:rPr lang="en-US" sz="1800" dirty="0">
                <a:latin typeface="Comic Sans MS"/>
              </a:rPr>
              <a:t>Traditional tales</a:t>
            </a:r>
            <a:endParaRPr lang="en-US" sz="1800" dirty="0">
              <a:latin typeface="Comic Sans MS" panose="030F0702030302020204" pitchFamily="66" charset="0"/>
            </a:endParaRPr>
          </a:p>
        </p:txBody>
      </p:sp>
      <p:sp>
        <p:nvSpPr>
          <p:cNvPr id="42" name="Text Placeholder 41"/>
          <p:cNvSpPr>
            <a:spLocks noGrp="1"/>
          </p:cNvSpPr>
          <p:nvPr>
            <p:ph type="body" sz="quarter" idx="31"/>
          </p:nvPr>
        </p:nvSpPr>
        <p:spPr>
          <a:xfrm>
            <a:off x="500527" y="2706105"/>
            <a:ext cx="2556608" cy="4433986"/>
          </a:xfrm>
        </p:spPr>
        <p:txBody>
          <a:bodyPr/>
          <a:lstStyle/>
          <a:p>
            <a:pPr marL="0" indent="0">
              <a:buNone/>
            </a:pPr>
            <a:r>
              <a:rPr lang="en-GB" sz="1600" dirty="0">
                <a:latin typeface="Comic Sans MS"/>
              </a:rPr>
              <a:t>Dear Parent/ Carer, </a:t>
            </a:r>
          </a:p>
          <a:p>
            <a:pPr marL="0" indent="0">
              <a:buNone/>
            </a:pPr>
            <a:endParaRPr lang="en-GB" sz="1600" dirty="0">
              <a:latin typeface="Comic Sans MS" panose="030F0702030302020204" pitchFamily="66" charset="0"/>
            </a:endParaRPr>
          </a:p>
          <a:p>
            <a:pPr marL="0" indent="0">
              <a:buNone/>
            </a:pPr>
            <a:r>
              <a:rPr lang="en-GB" sz="1600" dirty="0">
                <a:latin typeface="Comic Sans MS"/>
              </a:rPr>
              <a:t>Our literacy focus is...</a:t>
            </a:r>
            <a:endParaRPr lang="en-GB" sz="1600" dirty="0">
              <a:latin typeface="Comic Sans MS" panose="030F0702030302020204" pitchFamily="66" charset="0"/>
            </a:endParaRPr>
          </a:p>
          <a:p>
            <a:pPr marL="0" indent="0">
              <a:buNone/>
            </a:pPr>
            <a:r>
              <a:rPr lang="en-GB" sz="1600" dirty="0">
                <a:latin typeface="Comic Sans MS"/>
              </a:rPr>
              <a:t>Traditional tales</a:t>
            </a:r>
          </a:p>
          <a:p>
            <a:pPr marL="0" indent="0">
              <a:buNone/>
            </a:pPr>
            <a:r>
              <a:rPr lang="en-GB" sz="1600" dirty="0">
                <a:latin typeface="Comic Sans MS"/>
              </a:rPr>
              <a:t>During this term we will be finding out about  families and different cultures. This booklet has some ideas you could do at home to support your child with their learning and development. </a:t>
            </a:r>
          </a:p>
        </p:txBody>
      </p:sp>
      <p:sp>
        <p:nvSpPr>
          <p:cNvPr id="92" name="Text Placeholder 91"/>
          <p:cNvSpPr>
            <a:spLocks noGrp="1"/>
          </p:cNvSpPr>
          <p:nvPr>
            <p:ph type="body" sz="quarter" idx="33"/>
          </p:nvPr>
        </p:nvSpPr>
        <p:spPr>
          <a:xfrm>
            <a:off x="7184623" y="1299346"/>
            <a:ext cx="2359152" cy="3576687"/>
          </a:xfrm>
        </p:spPr>
        <p:txBody>
          <a:bodyPr/>
          <a:lstStyle/>
          <a:p>
            <a:r>
              <a:rPr lang="en-US" sz="1600" dirty="0">
                <a:latin typeface="Comic Sans MS"/>
              </a:rPr>
              <a:t>Read a variety of stories to your child.</a:t>
            </a:r>
          </a:p>
          <a:p>
            <a:r>
              <a:rPr lang="en-US" sz="1600" dirty="0">
                <a:latin typeface="Comic Sans MS"/>
              </a:rPr>
              <a:t>Make puppets of different characters to retell the stories.</a:t>
            </a:r>
          </a:p>
          <a:p>
            <a:r>
              <a:rPr lang="en-US" sz="1600" dirty="0">
                <a:latin typeface="Comic Sans MS"/>
              </a:rPr>
              <a:t>Make a fairytale castle.</a:t>
            </a:r>
          </a:p>
          <a:p>
            <a:r>
              <a:rPr lang="en-US" sz="1600" dirty="0">
                <a:latin typeface="Comic Sans MS"/>
              </a:rPr>
              <a:t>Encourage your child to become independent when putting own their own coat and zipping it up.</a:t>
            </a:r>
            <a:endParaRPr lang="en-US"/>
          </a:p>
          <a:p>
            <a:endParaRPr lang="en-US" sz="1600">
              <a:latin typeface="Comic Sans MS" panose="030F0702030302020204" pitchFamily="66" charset="0"/>
            </a:endParaRPr>
          </a:p>
        </p:txBody>
      </p:sp>
      <p:pic>
        <p:nvPicPr>
          <p:cNvPr id="2" name="Picture 1" descr="Set of six classic stories">
            <a:extLst>
              <a:ext uri="{FF2B5EF4-FFF2-40B4-BE49-F238E27FC236}">
                <a16:creationId xmlns:a16="http://schemas.microsoft.com/office/drawing/2014/main" id="{723BD50B-4CE7-D9D5-E553-E440E0E2BB67}"/>
              </a:ext>
            </a:extLst>
          </p:cNvPr>
          <p:cNvPicPr>
            <a:picLocks noChangeAspect="1"/>
          </p:cNvPicPr>
          <p:nvPr/>
        </p:nvPicPr>
        <p:blipFill>
          <a:blip r:embed="rId2"/>
          <a:stretch>
            <a:fillRect/>
          </a:stretch>
        </p:blipFill>
        <p:spPr>
          <a:xfrm>
            <a:off x="3657600" y="3873137"/>
            <a:ext cx="2743200" cy="2743200"/>
          </a:xfrm>
          <a:prstGeom prst="rect">
            <a:avLst/>
          </a:prstGeom>
        </p:spPr>
      </p:pic>
      <p:pic>
        <p:nvPicPr>
          <p:cNvPr id="3" name="Picture 2" descr="Set of six classic stories">
            <a:extLst>
              <a:ext uri="{FF2B5EF4-FFF2-40B4-BE49-F238E27FC236}">
                <a16:creationId xmlns:a16="http://schemas.microsoft.com/office/drawing/2014/main" id="{8CA1AD52-0B24-5B88-560E-14F180DC6E4F}"/>
              </a:ext>
            </a:extLst>
          </p:cNvPr>
          <p:cNvPicPr>
            <a:picLocks noChangeAspect="1"/>
          </p:cNvPicPr>
          <p:nvPr/>
        </p:nvPicPr>
        <p:blipFill>
          <a:blip r:embed="rId2"/>
          <a:stretch>
            <a:fillRect/>
          </a:stretch>
        </p:blipFill>
        <p:spPr>
          <a:xfrm>
            <a:off x="846062" y="640079"/>
            <a:ext cx="1672047" cy="1737361"/>
          </a:xfrm>
          <a:prstGeom prst="rect">
            <a:avLst/>
          </a:prstGeom>
        </p:spPr>
      </p:pic>
      <p:pic>
        <p:nvPicPr>
          <p:cNvPr id="5" name="Picture 4" descr="Set of six classic stories">
            <a:extLst>
              <a:ext uri="{FF2B5EF4-FFF2-40B4-BE49-F238E27FC236}">
                <a16:creationId xmlns:a16="http://schemas.microsoft.com/office/drawing/2014/main" id="{F6DD4906-2290-D55F-898F-76D57E015E98}"/>
              </a:ext>
            </a:extLst>
          </p:cNvPr>
          <p:cNvPicPr>
            <a:picLocks noChangeAspect="1"/>
          </p:cNvPicPr>
          <p:nvPr/>
        </p:nvPicPr>
        <p:blipFill>
          <a:blip r:embed="rId2"/>
          <a:stretch>
            <a:fillRect/>
          </a:stretch>
        </p:blipFill>
        <p:spPr>
          <a:xfrm>
            <a:off x="7651810" y="5068387"/>
            <a:ext cx="1672047" cy="1737361"/>
          </a:xfrm>
          <a:prstGeom prst="rect">
            <a:avLst/>
          </a:prstGeom>
        </p:spPr>
      </p:pic>
    </p:spTree>
    <p:extLst>
      <p:ext uri="{BB962C8B-B14F-4D97-AF65-F5344CB8AC3E}">
        <p14:creationId xmlns:p14="http://schemas.microsoft.com/office/powerpoint/2010/main" val="2005184843"/>
      </p:ext>
    </p:extLst>
  </p:cSld>
  <p:clrMapOvr>
    <a:masterClrMapping/>
  </p:clrMapOvr>
</p:sld>
</file>

<file path=ppt/theme/theme1.xml><?xml version="1.0" encoding="utf-8"?>
<a:theme xmlns:a="http://schemas.openxmlformats.org/drawingml/2006/main" name="Travel Brochure 11 x 8.5">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pic lette for parents.potx" id="{C8C7F28C-A520-4A32-84CD-EDD10FD63622}" vid="{A8F2F039-6F0F-4C22-BA9E-0277E43D5EB4}"/>
    </a:ext>
  </a:extLst>
</a:theme>
</file>

<file path=ppt/theme/theme2.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8A3EB0E-C7E2-44E2-9B5A-9DE34434D9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topic lette for parents</Template>
  <TotalTime>0</TotalTime>
  <Words>216</Words>
  <Application>Microsoft Office PowerPoint</Application>
  <PresentationFormat>Custom</PresentationFormat>
  <Paragraphs>38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 Light</vt:lpstr>
      <vt:lpstr>Comic Sans MS</vt:lpstr>
      <vt:lpstr>Constantia</vt:lpstr>
      <vt:lpstr>Travel Brochure 11 x 8.5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revision>46</cp:revision>
  <dcterms:created xsi:type="dcterms:W3CDTF">2015-10-11T14:36:59Z</dcterms:created>
  <dcterms:modified xsi:type="dcterms:W3CDTF">2026-02-12T12:22:28Z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TC034881799991</vt:lpwstr>
  </property>
</Properties>
</file>