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xml" ContentType="application/vnd.openxmlformats-officedocument.presentationml.slide+xml"/>
  <Override PartName="/ppt/slides/slide2.xml" ContentType="application/vnd.openxmlformats-officedocument.presentationml.slide+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customXml/itemProps1.xml" ContentType="application/vnd.openxmlformats-officedocument.customXmlPropertie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customXml/itemProps2.xml" ContentType="application/vnd.openxmlformats-officedocument.customXmlProperties+xml"/>
  <Override PartName="/customXml/itemProps3.xml" ContentType="application/vnd.openxmlformats-officedocument.customXml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60" r:id="rId2"/>
  </p:sldMasterIdLst>
  <p:notesMasterIdLst>
    <p:notesMasterId r:id="rId5"/>
  </p:notesMasterIdLst>
  <p:handoutMasterIdLst>
    <p:handoutMasterId r:id="rId6"/>
  </p:handoutMasterIdLst>
  <p:sldIdLst>
    <p:sldId id="256" r:id="rId3"/>
    <p:sldId id="257" r:id="rId4"/>
  </p:sldIdLst>
  <p:sldSz cx="10058400" cy="7772400"/>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448" userDrawn="1">
          <p15:clr>
            <a:srgbClr val="A4A3A4"/>
          </p15:clr>
        </p15:guide>
        <p15:guide id="2" pos="3168"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6" autoAdjust="0"/>
    <p:restoredTop sz="94660"/>
  </p:normalViewPr>
  <p:slideViewPr>
    <p:cSldViewPr snapToGrid="0">
      <p:cViewPr varScale="1">
        <p:scale>
          <a:sx n="100" d="100"/>
          <a:sy n="100" d="100"/>
        </p:scale>
        <p:origin x="1662" y="84"/>
      </p:cViewPr>
      <p:guideLst>
        <p:guide orient="horz" pos="2448"/>
        <p:guide pos="3168"/>
      </p:guideLst>
    </p:cSldViewPr>
  </p:slideViewPr>
  <p:notesTextViewPr>
    <p:cViewPr>
      <p:scale>
        <a:sx n="3" d="2"/>
        <a:sy n="3" d="2"/>
      </p:scale>
      <p:origin x="0" y="0"/>
    </p:cViewPr>
  </p:notesTextViewPr>
  <p:notesViewPr>
    <p:cSldViewPr snapToGrid="0">
      <p:cViewPr varScale="1">
        <p:scale>
          <a:sx n="65" d="100"/>
          <a:sy n="65" d="100"/>
        </p:scale>
        <p:origin x="2784" y="4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1.xml"/><Relationship Id="rId7" Type="http://schemas.openxmlformats.org/officeDocument/2006/relationships/presProps" Target="presProps.xml"/><Relationship Id="rId12" Type="http://schemas.openxmlformats.org/officeDocument/2006/relationships/customXml" Target="../customXml/item3.xml"/><Relationship Id="rId2" Type="http://schemas.openxmlformats.org/officeDocument/2006/relationships/slideMaster" Target="slideMasters/slideMaster1.xml"/><Relationship Id="rId1" Type="http://schemas.openxmlformats.org/officeDocument/2006/relationships/customXml" Target="../customXml/item1.xml"/><Relationship Id="rId6" Type="http://schemas.openxmlformats.org/officeDocument/2006/relationships/handoutMaster" Target="handoutMasters/handoutMaster1.xml"/><Relationship Id="rId11" Type="http://schemas.openxmlformats.org/officeDocument/2006/relationships/customXml" Target="../customXml/item2.xml"/><Relationship Id="rId5" Type="http://schemas.openxmlformats.org/officeDocument/2006/relationships/notesMaster" Target="notesMasters/notesMaster1.xml"/><Relationship Id="rId10"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4" y="0"/>
            <a:ext cx="2945659" cy="498056"/>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sz="quarter" idx="1"/>
          </p:nvPr>
        </p:nvSpPr>
        <p:spPr>
          <a:xfrm>
            <a:off x="3850447" y="0"/>
            <a:ext cx="2945659" cy="498056"/>
          </a:xfrm>
          <a:prstGeom prst="rect">
            <a:avLst/>
          </a:prstGeom>
        </p:spPr>
        <p:txBody>
          <a:bodyPr vert="horz" lIns="91440" tIns="45720" rIns="91440" bIns="45720" rtlCol="0"/>
          <a:lstStyle>
            <a:lvl1pPr algn="r">
              <a:defRPr sz="1200"/>
            </a:lvl1pPr>
          </a:lstStyle>
          <a:p>
            <a:fld id="{38D6FE3C-34D8-4B4B-9273-D907B0A3B964}" type="datetimeFigureOut">
              <a:rPr lang="en-US"/>
              <a:t>9/10/2025</a:t>
            </a:fld>
            <a:endParaRPr/>
          </a:p>
        </p:txBody>
      </p:sp>
      <p:sp>
        <p:nvSpPr>
          <p:cNvPr id="4" name="Footer Placeholder 3"/>
          <p:cNvSpPr>
            <a:spLocks noGrp="1"/>
          </p:cNvSpPr>
          <p:nvPr>
            <p:ph type="ftr" sz="quarter" idx="2"/>
          </p:nvPr>
        </p:nvSpPr>
        <p:spPr>
          <a:xfrm>
            <a:off x="4" y="9428586"/>
            <a:ext cx="2945659" cy="498055"/>
          </a:xfrm>
          <a:prstGeom prst="rect">
            <a:avLst/>
          </a:prstGeom>
        </p:spPr>
        <p:txBody>
          <a:bodyPr vert="horz" lIns="91440" tIns="45720" rIns="91440" bIns="45720" rtlCol="0" anchor="b"/>
          <a:lstStyle>
            <a:lvl1pPr algn="l">
              <a:defRPr sz="1200"/>
            </a:lvl1pPr>
          </a:lstStyle>
          <a:p>
            <a:endParaRPr/>
          </a:p>
        </p:txBody>
      </p:sp>
      <p:sp>
        <p:nvSpPr>
          <p:cNvPr id="5" name="Slide Number Placeholder 4"/>
          <p:cNvSpPr>
            <a:spLocks noGrp="1"/>
          </p:cNvSpPr>
          <p:nvPr>
            <p:ph type="sldNum" sz="quarter" idx="3"/>
          </p:nvPr>
        </p:nvSpPr>
        <p:spPr>
          <a:xfrm>
            <a:off x="3850447" y="9428586"/>
            <a:ext cx="2945659" cy="498055"/>
          </a:xfrm>
          <a:prstGeom prst="rect">
            <a:avLst/>
          </a:prstGeom>
        </p:spPr>
        <p:txBody>
          <a:bodyPr vert="horz" lIns="91440" tIns="45720" rIns="91440" bIns="45720" rtlCol="0" anchor="b"/>
          <a:lstStyle>
            <a:lvl1pPr algn="r">
              <a:defRPr sz="1200"/>
            </a:lvl1pPr>
          </a:lstStyle>
          <a:p>
            <a:fld id="{E169A89D-734B-4FAD-B6E7-2B864E72E489}" type="slidenum">
              <a:rPr/>
              <a:t>‹#›</a:t>
            </a:fld>
            <a:endParaRPr/>
          </a:p>
        </p:txBody>
      </p:sp>
    </p:spTree>
    <p:extLst>
      <p:ext uri="{BB962C8B-B14F-4D97-AF65-F5344CB8AC3E}">
        <p14:creationId xmlns:p14="http://schemas.microsoft.com/office/powerpoint/2010/main" val="291920367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4" y="0"/>
            <a:ext cx="2945659" cy="498056"/>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3850447" y="0"/>
            <a:ext cx="2945659" cy="498056"/>
          </a:xfrm>
          <a:prstGeom prst="rect">
            <a:avLst/>
          </a:prstGeom>
        </p:spPr>
        <p:txBody>
          <a:bodyPr vert="horz" lIns="91440" tIns="45720" rIns="91440" bIns="45720" rtlCol="0"/>
          <a:lstStyle>
            <a:lvl1pPr algn="r">
              <a:defRPr sz="1200"/>
            </a:lvl1pPr>
          </a:lstStyle>
          <a:p>
            <a:fld id="{1D0FF5F4-5691-49AF-9E16-FB22826F7264}" type="datetimeFigureOut">
              <a:rPr lang="en-US"/>
              <a:t>9/10/2025</a:t>
            </a:fld>
            <a:endParaRPr/>
          </a:p>
        </p:txBody>
      </p:sp>
      <p:sp>
        <p:nvSpPr>
          <p:cNvPr id="4" name="Slide Image Placeholder 3"/>
          <p:cNvSpPr>
            <a:spLocks noGrp="1" noRot="1" noChangeAspect="1"/>
          </p:cNvSpPr>
          <p:nvPr>
            <p:ph type="sldImg" idx="2"/>
          </p:nvPr>
        </p:nvSpPr>
        <p:spPr>
          <a:xfrm>
            <a:off x="1231900" y="1241425"/>
            <a:ext cx="4333875" cy="3349625"/>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679768" y="4777196"/>
            <a:ext cx="5438140" cy="3908614"/>
          </a:xfrm>
          <a:prstGeom prst="rect">
            <a:avLst/>
          </a:prstGeom>
        </p:spPr>
        <p:txBody>
          <a:bodyPr vert="horz" lIns="91440" tIns="45720" rIns="91440" bIns="45720" rtlCol="0"/>
          <a:lstStyle/>
          <a:p>
            <a:pPr lvl="0"/>
            <a:r>
              <a:t>Click to edit Master text styles</a:t>
            </a:r>
          </a:p>
          <a:p>
            <a:pPr lvl="1"/>
            <a:r>
              <a:t>Second level</a:t>
            </a:r>
          </a:p>
          <a:p>
            <a:pPr lvl="2"/>
            <a:r>
              <a:t>Third level</a:t>
            </a:r>
          </a:p>
          <a:p>
            <a:pPr lvl="3"/>
            <a:r>
              <a:t>Fourth level</a:t>
            </a:r>
          </a:p>
          <a:p>
            <a:pPr lvl="4"/>
            <a:r>
              <a:t>Fifth level</a:t>
            </a:r>
          </a:p>
        </p:txBody>
      </p:sp>
      <p:sp>
        <p:nvSpPr>
          <p:cNvPr id="6" name="Footer Placeholder 5"/>
          <p:cNvSpPr>
            <a:spLocks noGrp="1"/>
          </p:cNvSpPr>
          <p:nvPr>
            <p:ph type="ftr" sz="quarter" idx="4"/>
          </p:nvPr>
        </p:nvSpPr>
        <p:spPr>
          <a:xfrm>
            <a:off x="4" y="9428586"/>
            <a:ext cx="2945659" cy="498055"/>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3850447" y="9428586"/>
            <a:ext cx="2945659" cy="498055"/>
          </a:xfrm>
          <a:prstGeom prst="rect">
            <a:avLst/>
          </a:prstGeom>
        </p:spPr>
        <p:txBody>
          <a:bodyPr vert="horz" lIns="91440" tIns="45720" rIns="91440" bIns="45720" rtlCol="0" anchor="b"/>
          <a:lstStyle>
            <a:lvl1pPr algn="r">
              <a:defRPr sz="1200"/>
            </a:lvl1pPr>
          </a:lstStyle>
          <a:p>
            <a:fld id="{952A89D7-7603-4ECB-ADF6-F6CF2BE4F401}" type="slidenum">
              <a:rPr/>
              <a:t>‹#›</a:t>
            </a:fld>
            <a:endParaRPr/>
          </a:p>
        </p:txBody>
      </p:sp>
    </p:spTree>
    <p:extLst>
      <p:ext uri="{BB962C8B-B14F-4D97-AF65-F5344CB8AC3E}">
        <p14:creationId xmlns:p14="http://schemas.microsoft.com/office/powerpoint/2010/main" val="292584893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Outside Page">
    <p:spTree>
      <p:nvGrpSpPr>
        <p:cNvPr id="1" name=""/>
        <p:cNvGrpSpPr/>
        <p:nvPr/>
      </p:nvGrpSpPr>
      <p:grpSpPr>
        <a:xfrm>
          <a:off x="0" y="0"/>
          <a:ext cx="0" cy="0"/>
          <a:chOff x="0" y="0"/>
          <a:chExt cx="0" cy="0"/>
        </a:xfrm>
      </p:grpSpPr>
      <p:sp>
        <p:nvSpPr>
          <p:cNvPr id="4" name="Rectangle 3"/>
          <p:cNvSpPr/>
          <p:nvPr userDrawn="1"/>
        </p:nvSpPr>
        <p:spPr>
          <a:xfrm>
            <a:off x="457200" y="457200"/>
            <a:ext cx="2359152" cy="182880"/>
          </a:xfrm>
          <a:prstGeom prst="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0" name="Rectangle 9"/>
          <p:cNvSpPr/>
          <p:nvPr userDrawn="1"/>
        </p:nvSpPr>
        <p:spPr>
          <a:xfrm>
            <a:off x="457200" y="6854395"/>
            <a:ext cx="2359152" cy="457200"/>
          </a:xfrm>
          <a:prstGeom prst="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1" name="Rectangle 10"/>
          <p:cNvSpPr/>
          <p:nvPr userDrawn="1"/>
        </p:nvSpPr>
        <p:spPr>
          <a:xfrm>
            <a:off x="457200" y="4736592"/>
            <a:ext cx="2359152" cy="20756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30000"/>
              </a:lnSpc>
            </a:pPr>
            <a:endParaRPr/>
          </a:p>
        </p:txBody>
      </p:sp>
      <p:sp>
        <p:nvSpPr>
          <p:cNvPr id="12" name="Picture Placeholder 11"/>
          <p:cNvSpPr>
            <a:spLocks noGrp="1"/>
          </p:cNvSpPr>
          <p:nvPr>
            <p:ph type="pic" sz="quarter" idx="10"/>
          </p:nvPr>
        </p:nvSpPr>
        <p:spPr>
          <a:xfrm>
            <a:off x="457200" y="685800"/>
            <a:ext cx="2359152" cy="4005072"/>
          </a:xfrm>
        </p:spPr>
        <p:txBody>
          <a:bodyPr tIns="1097280">
            <a:normAutofit/>
          </a:bodyPr>
          <a:lstStyle>
            <a:lvl1pPr marL="0" indent="0" algn="ctr">
              <a:buNone/>
              <a:defRPr sz="2000"/>
            </a:lvl1pPr>
          </a:lstStyle>
          <a:p>
            <a:r>
              <a:rPr lang="en-US"/>
              <a:t>Click icon to add picture</a:t>
            </a:r>
            <a:endParaRPr/>
          </a:p>
        </p:txBody>
      </p:sp>
      <p:sp>
        <p:nvSpPr>
          <p:cNvPr id="13" name="Rectangle 12"/>
          <p:cNvSpPr/>
          <p:nvPr userDrawn="1"/>
        </p:nvSpPr>
        <p:spPr>
          <a:xfrm>
            <a:off x="3758184" y="457200"/>
            <a:ext cx="2450592" cy="18288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4" name="Rectangle 13"/>
          <p:cNvSpPr/>
          <p:nvPr userDrawn="1"/>
        </p:nvSpPr>
        <p:spPr bwMode="auto">
          <a:xfrm>
            <a:off x="3758184" y="6854395"/>
            <a:ext cx="2450592" cy="4572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5" name="Picture Placeholder 11"/>
          <p:cNvSpPr>
            <a:spLocks noGrp="1"/>
          </p:cNvSpPr>
          <p:nvPr>
            <p:ph type="pic" sz="quarter" idx="11"/>
          </p:nvPr>
        </p:nvSpPr>
        <p:spPr>
          <a:xfrm>
            <a:off x="3758184" y="685800"/>
            <a:ext cx="2450592" cy="4005072"/>
          </a:xfrm>
        </p:spPr>
        <p:txBody>
          <a:bodyPr tIns="1097280">
            <a:normAutofit/>
          </a:bodyPr>
          <a:lstStyle>
            <a:lvl1pPr marL="0" indent="0" algn="ctr">
              <a:buNone/>
              <a:defRPr sz="2000"/>
            </a:lvl1pPr>
          </a:lstStyle>
          <a:p>
            <a:r>
              <a:rPr lang="en-US"/>
              <a:t>Click icon to add picture</a:t>
            </a:r>
            <a:endParaRPr/>
          </a:p>
        </p:txBody>
      </p:sp>
      <p:sp>
        <p:nvSpPr>
          <p:cNvPr id="16" name="Rectangle 15"/>
          <p:cNvSpPr/>
          <p:nvPr userDrawn="1"/>
        </p:nvSpPr>
        <p:spPr>
          <a:xfrm>
            <a:off x="7141464" y="457200"/>
            <a:ext cx="2450592" cy="18288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7" name="Rectangle 16"/>
          <p:cNvSpPr/>
          <p:nvPr userDrawn="1"/>
        </p:nvSpPr>
        <p:spPr>
          <a:xfrm>
            <a:off x="7141465" y="6854395"/>
            <a:ext cx="2450592" cy="4572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8" name="Picture Placeholder 11"/>
          <p:cNvSpPr>
            <a:spLocks noGrp="1"/>
          </p:cNvSpPr>
          <p:nvPr>
            <p:ph type="pic" sz="quarter" idx="12"/>
          </p:nvPr>
        </p:nvSpPr>
        <p:spPr>
          <a:xfrm>
            <a:off x="7141465" y="2084832"/>
            <a:ext cx="2450592" cy="4727448"/>
          </a:xfrm>
        </p:spPr>
        <p:txBody>
          <a:bodyPr tIns="1097280">
            <a:normAutofit/>
          </a:bodyPr>
          <a:lstStyle>
            <a:lvl1pPr marL="0" indent="0" algn="ctr">
              <a:buNone/>
              <a:defRPr sz="2000"/>
            </a:lvl1pPr>
          </a:lstStyle>
          <a:p>
            <a:r>
              <a:rPr lang="en-US"/>
              <a:t>Click icon to add picture</a:t>
            </a:r>
            <a:endParaRPr/>
          </a:p>
        </p:txBody>
      </p:sp>
      <p:sp>
        <p:nvSpPr>
          <p:cNvPr id="20" name="Rectangle 19"/>
          <p:cNvSpPr/>
          <p:nvPr userDrawn="1"/>
        </p:nvSpPr>
        <p:spPr>
          <a:xfrm>
            <a:off x="7141464" y="1901952"/>
            <a:ext cx="2450592" cy="146304"/>
          </a:xfrm>
          <a:prstGeom prst="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2" name="Text Placeholder 21"/>
          <p:cNvSpPr>
            <a:spLocks noGrp="1"/>
          </p:cNvSpPr>
          <p:nvPr>
            <p:ph type="body" sz="quarter" idx="13" hasCustomPrompt="1"/>
          </p:nvPr>
        </p:nvSpPr>
        <p:spPr>
          <a:xfrm>
            <a:off x="7142163" y="639763"/>
            <a:ext cx="2449512" cy="1262062"/>
          </a:xfrm>
        </p:spPr>
        <p:txBody>
          <a:bodyPr anchor="ctr">
            <a:noAutofit/>
          </a:bodyPr>
          <a:lstStyle>
            <a:lvl1pPr marL="0" indent="0" algn="ctr">
              <a:lnSpc>
                <a:spcPct val="85000"/>
              </a:lnSpc>
              <a:spcBef>
                <a:spcPts val="0"/>
              </a:spcBef>
              <a:buNone/>
              <a:defRPr sz="3600">
                <a:solidFill>
                  <a:schemeClr val="tx2"/>
                </a:solidFill>
              </a:defRPr>
            </a:lvl1pPr>
            <a:lvl2pPr marL="0" indent="0">
              <a:spcBef>
                <a:spcPts val="0"/>
              </a:spcBef>
              <a:buNone/>
              <a:defRPr sz="3600"/>
            </a:lvl2pPr>
            <a:lvl3pPr marL="0" indent="0">
              <a:spcBef>
                <a:spcPts val="0"/>
              </a:spcBef>
              <a:buNone/>
              <a:defRPr sz="3600"/>
            </a:lvl3pPr>
            <a:lvl4pPr marL="0" indent="0">
              <a:spcBef>
                <a:spcPts val="0"/>
              </a:spcBef>
              <a:buNone/>
              <a:defRPr sz="3600"/>
            </a:lvl4pPr>
            <a:lvl5pPr marL="0" indent="0">
              <a:spcBef>
                <a:spcPts val="0"/>
              </a:spcBef>
              <a:buNone/>
              <a:defRPr sz="3600"/>
            </a:lvl5pPr>
          </a:lstStyle>
          <a:p>
            <a:pPr lvl="0"/>
            <a:r>
              <a:t>business</a:t>
            </a:r>
            <a:br>
              <a:rPr/>
            </a:br>
            <a:r>
              <a:t>name</a:t>
            </a:r>
          </a:p>
        </p:txBody>
      </p:sp>
      <p:sp>
        <p:nvSpPr>
          <p:cNvPr id="23" name="Text Placeholder 21"/>
          <p:cNvSpPr>
            <a:spLocks noGrp="1"/>
          </p:cNvSpPr>
          <p:nvPr>
            <p:ph type="body" sz="quarter" idx="14" hasCustomPrompt="1"/>
          </p:nvPr>
        </p:nvSpPr>
        <p:spPr>
          <a:xfrm>
            <a:off x="3758184" y="5148648"/>
            <a:ext cx="2449512" cy="266486"/>
          </a:xfrm>
        </p:spPr>
        <p:txBody>
          <a:bodyPr anchor="t">
            <a:noAutofit/>
          </a:bodyPr>
          <a:lstStyle>
            <a:lvl1pPr marL="0" indent="0" algn="ctr">
              <a:lnSpc>
                <a:spcPct val="85000"/>
              </a:lnSpc>
              <a:spcBef>
                <a:spcPts val="0"/>
              </a:spcBef>
              <a:buNone/>
              <a:defRPr sz="1600">
                <a:solidFill>
                  <a:schemeClr val="accent1"/>
                </a:solidFill>
              </a:defRPr>
            </a:lvl1pPr>
            <a:lvl2pPr marL="0" indent="0">
              <a:spcBef>
                <a:spcPts val="0"/>
              </a:spcBef>
              <a:buNone/>
              <a:defRPr sz="3600"/>
            </a:lvl2pPr>
            <a:lvl3pPr marL="0" indent="0">
              <a:spcBef>
                <a:spcPts val="0"/>
              </a:spcBef>
              <a:buNone/>
              <a:defRPr sz="3600"/>
            </a:lvl3pPr>
            <a:lvl4pPr marL="0" indent="0">
              <a:spcBef>
                <a:spcPts val="0"/>
              </a:spcBef>
              <a:buNone/>
              <a:defRPr sz="3600"/>
            </a:lvl4pPr>
            <a:lvl5pPr marL="0" indent="0">
              <a:spcBef>
                <a:spcPts val="0"/>
              </a:spcBef>
              <a:buNone/>
              <a:defRPr sz="3600"/>
            </a:lvl5pPr>
          </a:lstStyle>
          <a:p>
            <a:pPr lvl="0"/>
            <a:r>
              <a:t>business name</a:t>
            </a:r>
          </a:p>
        </p:txBody>
      </p:sp>
      <p:sp>
        <p:nvSpPr>
          <p:cNvPr id="24" name="Text Placeholder 21"/>
          <p:cNvSpPr>
            <a:spLocks noGrp="1"/>
          </p:cNvSpPr>
          <p:nvPr>
            <p:ph type="body" sz="quarter" idx="15" hasCustomPrompt="1"/>
          </p:nvPr>
        </p:nvSpPr>
        <p:spPr>
          <a:xfrm>
            <a:off x="3758184" y="5465711"/>
            <a:ext cx="2449512" cy="427881"/>
          </a:xfrm>
        </p:spPr>
        <p:txBody>
          <a:bodyPr anchor="t">
            <a:noAutofit/>
          </a:bodyPr>
          <a:lstStyle>
            <a:lvl1pPr marL="0" indent="0" algn="ctr">
              <a:lnSpc>
                <a:spcPct val="100000"/>
              </a:lnSpc>
              <a:spcBef>
                <a:spcPts val="0"/>
              </a:spcBef>
              <a:buNone/>
              <a:defRPr sz="1100">
                <a:solidFill>
                  <a:schemeClr val="tx1"/>
                </a:solidFill>
              </a:defRPr>
            </a:lvl1pPr>
            <a:lvl2pPr marL="0" indent="0">
              <a:spcBef>
                <a:spcPts val="0"/>
              </a:spcBef>
              <a:buNone/>
              <a:defRPr sz="3600"/>
            </a:lvl2pPr>
            <a:lvl3pPr marL="0" indent="0">
              <a:spcBef>
                <a:spcPts val="0"/>
              </a:spcBef>
              <a:buNone/>
              <a:defRPr sz="3600"/>
            </a:lvl3pPr>
            <a:lvl4pPr marL="0" indent="0">
              <a:spcBef>
                <a:spcPts val="0"/>
              </a:spcBef>
              <a:buNone/>
              <a:defRPr sz="3600"/>
            </a:lvl4pPr>
            <a:lvl5pPr marL="0" indent="0">
              <a:spcBef>
                <a:spcPts val="0"/>
              </a:spcBef>
              <a:buNone/>
              <a:defRPr sz="3600"/>
            </a:lvl5pPr>
          </a:lstStyle>
          <a:p>
            <a:pPr lvl="0"/>
            <a:r>
              <a:t>business address</a:t>
            </a:r>
          </a:p>
        </p:txBody>
      </p:sp>
      <p:sp>
        <p:nvSpPr>
          <p:cNvPr id="25" name="Text Placeholder 21"/>
          <p:cNvSpPr>
            <a:spLocks noGrp="1"/>
          </p:cNvSpPr>
          <p:nvPr>
            <p:ph type="body" sz="quarter" idx="16" hasCustomPrompt="1"/>
          </p:nvPr>
        </p:nvSpPr>
        <p:spPr>
          <a:xfrm>
            <a:off x="3758184" y="5910688"/>
            <a:ext cx="2449512" cy="185965"/>
          </a:xfrm>
        </p:spPr>
        <p:txBody>
          <a:bodyPr anchor="ctr">
            <a:noAutofit/>
          </a:bodyPr>
          <a:lstStyle>
            <a:lvl1pPr marL="0" indent="0" algn="ctr">
              <a:lnSpc>
                <a:spcPct val="100000"/>
              </a:lnSpc>
              <a:spcBef>
                <a:spcPts val="0"/>
              </a:spcBef>
              <a:buNone/>
              <a:defRPr sz="1100">
                <a:solidFill>
                  <a:schemeClr val="tx1"/>
                </a:solidFill>
              </a:defRPr>
            </a:lvl1pPr>
            <a:lvl2pPr marL="0" indent="0">
              <a:spcBef>
                <a:spcPts val="0"/>
              </a:spcBef>
              <a:buNone/>
              <a:defRPr sz="3600"/>
            </a:lvl2pPr>
            <a:lvl3pPr marL="0" indent="0">
              <a:spcBef>
                <a:spcPts val="0"/>
              </a:spcBef>
              <a:buNone/>
              <a:defRPr sz="3600"/>
            </a:lvl3pPr>
            <a:lvl4pPr marL="0" indent="0">
              <a:spcBef>
                <a:spcPts val="0"/>
              </a:spcBef>
              <a:buNone/>
              <a:defRPr sz="3600"/>
            </a:lvl4pPr>
            <a:lvl5pPr marL="0" indent="0">
              <a:spcBef>
                <a:spcPts val="0"/>
              </a:spcBef>
              <a:buNone/>
              <a:defRPr sz="3600"/>
            </a:lvl5pPr>
          </a:lstStyle>
          <a:p>
            <a:pPr lvl="0"/>
            <a:r>
              <a:t>phone</a:t>
            </a:r>
          </a:p>
        </p:txBody>
      </p:sp>
      <p:sp>
        <p:nvSpPr>
          <p:cNvPr id="26" name="Text Placeholder 21"/>
          <p:cNvSpPr>
            <a:spLocks noGrp="1"/>
          </p:cNvSpPr>
          <p:nvPr>
            <p:ph type="body" sz="quarter" idx="17" hasCustomPrompt="1"/>
          </p:nvPr>
        </p:nvSpPr>
        <p:spPr>
          <a:xfrm>
            <a:off x="3758184" y="6155974"/>
            <a:ext cx="2449512" cy="185965"/>
          </a:xfrm>
        </p:spPr>
        <p:txBody>
          <a:bodyPr anchor="ctr">
            <a:noAutofit/>
          </a:bodyPr>
          <a:lstStyle>
            <a:lvl1pPr marL="0" indent="0" algn="ctr">
              <a:lnSpc>
                <a:spcPct val="100000"/>
              </a:lnSpc>
              <a:spcBef>
                <a:spcPts val="0"/>
              </a:spcBef>
              <a:buNone/>
              <a:defRPr sz="1100">
                <a:solidFill>
                  <a:schemeClr val="tx1"/>
                </a:solidFill>
              </a:defRPr>
            </a:lvl1pPr>
            <a:lvl2pPr marL="0" indent="0">
              <a:spcBef>
                <a:spcPts val="0"/>
              </a:spcBef>
              <a:buNone/>
              <a:defRPr sz="3600"/>
            </a:lvl2pPr>
            <a:lvl3pPr marL="0" indent="0">
              <a:spcBef>
                <a:spcPts val="0"/>
              </a:spcBef>
              <a:buNone/>
              <a:defRPr sz="3600"/>
            </a:lvl3pPr>
            <a:lvl4pPr marL="0" indent="0">
              <a:spcBef>
                <a:spcPts val="0"/>
              </a:spcBef>
              <a:buNone/>
              <a:defRPr sz="3600"/>
            </a:lvl4pPr>
            <a:lvl5pPr marL="0" indent="0">
              <a:spcBef>
                <a:spcPts val="0"/>
              </a:spcBef>
              <a:buNone/>
              <a:defRPr sz="3600"/>
            </a:lvl5pPr>
          </a:lstStyle>
          <a:p>
            <a:pPr lvl="0"/>
            <a:r>
              <a:t>email</a:t>
            </a:r>
          </a:p>
        </p:txBody>
      </p:sp>
      <p:sp>
        <p:nvSpPr>
          <p:cNvPr id="27" name="Text Placeholder 21"/>
          <p:cNvSpPr>
            <a:spLocks noGrp="1"/>
          </p:cNvSpPr>
          <p:nvPr>
            <p:ph type="body" sz="quarter" idx="18" hasCustomPrompt="1"/>
          </p:nvPr>
        </p:nvSpPr>
        <p:spPr>
          <a:xfrm>
            <a:off x="3758184" y="6854395"/>
            <a:ext cx="2449512" cy="448347"/>
          </a:xfrm>
        </p:spPr>
        <p:txBody>
          <a:bodyPr anchor="ctr">
            <a:noAutofit/>
          </a:bodyPr>
          <a:lstStyle>
            <a:lvl1pPr marL="0" indent="0" algn="ctr">
              <a:lnSpc>
                <a:spcPct val="100000"/>
              </a:lnSpc>
              <a:spcBef>
                <a:spcPts val="0"/>
              </a:spcBef>
              <a:buNone/>
              <a:defRPr sz="1100">
                <a:solidFill>
                  <a:schemeClr val="bg1"/>
                </a:solidFill>
              </a:defRPr>
            </a:lvl1pPr>
            <a:lvl2pPr marL="0" indent="0">
              <a:spcBef>
                <a:spcPts val="0"/>
              </a:spcBef>
              <a:buNone/>
              <a:defRPr sz="3600"/>
            </a:lvl2pPr>
            <a:lvl3pPr marL="0" indent="0">
              <a:spcBef>
                <a:spcPts val="0"/>
              </a:spcBef>
              <a:buNone/>
              <a:defRPr sz="3600"/>
            </a:lvl3pPr>
            <a:lvl4pPr marL="0" indent="0">
              <a:spcBef>
                <a:spcPts val="0"/>
              </a:spcBef>
              <a:buNone/>
              <a:defRPr sz="3600"/>
            </a:lvl4pPr>
            <a:lvl5pPr marL="0" indent="0">
              <a:spcBef>
                <a:spcPts val="0"/>
              </a:spcBef>
              <a:buNone/>
              <a:defRPr sz="3600"/>
            </a:lvl5pPr>
          </a:lstStyle>
          <a:p>
            <a:pPr lvl="0"/>
            <a:r>
              <a:t>website URL</a:t>
            </a:r>
          </a:p>
        </p:txBody>
      </p:sp>
      <p:sp>
        <p:nvSpPr>
          <p:cNvPr id="28" name="Text Placeholder 21"/>
          <p:cNvSpPr>
            <a:spLocks noGrp="1"/>
          </p:cNvSpPr>
          <p:nvPr>
            <p:ph type="body" sz="quarter" idx="19" hasCustomPrompt="1"/>
          </p:nvPr>
        </p:nvSpPr>
        <p:spPr>
          <a:xfrm>
            <a:off x="457200" y="4736592"/>
            <a:ext cx="2359152" cy="2075688"/>
          </a:xfrm>
        </p:spPr>
        <p:txBody>
          <a:bodyPr lIns="182880" rIns="182880" anchor="ctr">
            <a:noAutofit/>
          </a:bodyPr>
          <a:lstStyle>
            <a:lvl1pPr marL="0" indent="0" algn="l">
              <a:lnSpc>
                <a:spcPct val="130000"/>
              </a:lnSpc>
              <a:spcBef>
                <a:spcPts val="0"/>
              </a:spcBef>
              <a:buNone/>
              <a:defRPr sz="1100">
                <a:solidFill>
                  <a:schemeClr val="bg1"/>
                </a:solidFill>
              </a:defRPr>
            </a:lvl1pPr>
            <a:lvl2pPr marL="0" indent="0">
              <a:spcBef>
                <a:spcPts val="0"/>
              </a:spcBef>
              <a:buNone/>
              <a:defRPr sz="3600"/>
            </a:lvl2pPr>
            <a:lvl3pPr marL="0" indent="0">
              <a:spcBef>
                <a:spcPts val="0"/>
              </a:spcBef>
              <a:buNone/>
              <a:defRPr sz="3600"/>
            </a:lvl3pPr>
            <a:lvl4pPr marL="0" indent="0">
              <a:spcBef>
                <a:spcPts val="0"/>
              </a:spcBef>
              <a:buNone/>
              <a:defRPr sz="3600"/>
            </a:lvl4pPr>
            <a:lvl5pPr marL="0" indent="0">
              <a:spcBef>
                <a:spcPts val="0"/>
              </a:spcBef>
              <a:buNone/>
              <a:defRPr sz="3600"/>
            </a:lvl5pPr>
          </a:lstStyle>
          <a:p>
            <a:pPr lvl="0"/>
            <a:r>
              <a:t>Click to add text</a:t>
            </a:r>
          </a:p>
        </p:txBody>
      </p:sp>
    </p:spTree>
    <p:extLst>
      <p:ext uri="{BB962C8B-B14F-4D97-AF65-F5344CB8AC3E}">
        <p14:creationId xmlns:p14="http://schemas.microsoft.com/office/powerpoint/2010/main" val="58631927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Inside Page">
    <p:spTree>
      <p:nvGrpSpPr>
        <p:cNvPr id="1" name=""/>
        <p:cNvGrpSpPr/>
        <p:nvPr/>
      </p:nvGrpSpPr>
      <p:grpSpPr>
        <a:xfrm>
          <a:off x="0" y="0"/>
          <a:ext cx="0" cy="0"/>
          <a:chOff x="0" y="0"/>
          <a:chExt cx="0" cy="0"/>
        </a:xfrm>
      </p:grpSpPr>
      <p:sp>
        <p:nvSpPr>
          <p:cNvPr id="32" name="Rectangle 31"/>
          <p:cNvSpPr/>
          <p:nvPr userDrawn="1"/>
        </p:nvSpPr>
        <p:spPr>
          <a:xfrm>
            <a:off x="3849624" y="685800"/>
            <a:ext cx="2450592" cy="3950392"/>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4" name="Rectangle 3"/>
          <p:cNvSpPr/>
          <p:nvPr userDrawn="1"/>
        </p:nvSpPr>
        <p:spPr>
          <a:xfrm>
            <a:off x="457200" y="457200"/>
            <a:ext cx="2450592" cy="18288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0" name="Rectangle 9"/>
          <p:cNvSpPr/>
          <p:nvPr userDrawn="1"/>
        </p:nvSpPr>
        <p:spPr>
          <a:xfrm>
            <a:off x="457200" y="6854395"/>
            <a:ext cx="2450592" cy="4572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2" name="Picture Placeholder 11"/>
          <p:cNvSpPr>
            <a:spLocks noGrp="1"/>
          </p:cNvSpPr>
          <p:nvPr>
            <p:ph type="pic" sz="quarter" idx="10"/>
          </p:nvPr>
        </p:nvSpPr>
        <p:spPr>
          <a:xfrm>
            <a:off x="457200" y="685800"/>
            <a:ext cx="2450592" cy="2276856"/>
          </a:xfrm>
        </p:spPr>
        <p:txBody>
          <a:bodyPr tIns="457200">
            <a:normAutofit/>
          </a:bodyPr>
          <a:lstStyle>
            <a:lvl1pPr marL="0" indent="0" algn="ctr">
              <a:buNone/>
              <a:defRPr sz="2000"/>
            </a:lvl1pPr>
          </a:lstStyle>
          <a:p>
            <a:r>
              <a:rPr lang="en-US"/>
              <a:t>Click icon to add picture</a:t>
            </a:r>
            <a:endParaRPr/>
          </a:p>
        </p:txBody>
      </p:sp>
      <p:sp>
        <p:nvSpPr>
          <p:cNvPr id="13" name="Rectangle 12"/>
          <p:cNvSpPr/>
          <p:nvPr userDrawn="1"/>
        </p:nvSpPr>
        <p:spPr>
          <a:xfrm>
            <a:off x="3849624" y="457200"/>
            <a:ext cx="2450592" cy="182880"/>
          </a:xfrm>
          <a:prstGeom prst="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4" name="Rectangle 13"/>
          <p:cNvSpPr/>
          <p:nvPr userDrawn="1"/>
        </p:nvSpPr>
        <p:spPr>
          <a:xfrm>
            <a:off x="3849624" y="6854395"/>
            <a:ext cx="2450592" cy="457200"/>
          </a:xfrm>
          <a:prstGeom prst="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6" name="Rectangle 15"/>
          <p:cNvSpPr/>
          <p:nvPr userDrawn="1"/>
        </p:nvSpPr>
        <p:spPr>
          <a:xfrm>
            <a:off x="7232904" y="457200"/>
            <a:ext cx="2359152" cy="18288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7" name="Rectangle 16"/>
          <p:cNvSpPr/>
          <p:nvPr userDrawn="1"/>
        </p:nvSpPr>
        <p:spPr>
          <a:xfrm>
            <a:off x="7232904" y="6854395"/>
            <a:ext cx="2359152" cy="4572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31" name="Text Placeholder 21"/>
          <p:cNvSpPr>
            <a:spLocks noGrp="1"/>
          </p:cNvSpPr>
          <p:nvPr>
            <p:ph type="body" sz="quarter" idx="20" hasCustomPrompt="1"/>
          </p:nvPr>
        </p:nvSpPr>
        <p:spPr>
          <a:xfrm>
            <a:off x="457200" y="3004771"/>
            <a:ext cx="2450592" cy="662354"/>
          </a:xfrm>
        </p:spPr>
        <p:txBody>
          <a:bodyPr lIns="91440" rIns="91440" bIns="0" anchor="b">
            <a:noAutofit/>
          </a:bodyPr>
          <a:lstStyle>
            <a:lvl1pPr marL="0" indent="0" algn="l">
              <a:lnSpc>
                <a:spcPct val="114000"/>
              </a:lnSpc>
              <a:spcBef>
                <a:spcPts val="800"/>
              </a:spcBef>
              <a:buNone/>
              <a:defRPr sz="2000">
                <a:solidFill>
                  <a:schemeClr val="accent1"/>
                </a:solidFill>
              </a:defRPr>
            </a:lvl1pPr>
            <a:lvl2pPr marL="0" indent="0">
              <a:spcBef>
                <a:spcPts val="0"/>
              </a:spcBef>
              <a:buNone/>
              <a:defRPr sz="3600"/>
            </a:lvl2pPr>
            <a:lvl3pPr marL="0" indent="0">
              <a:spcBef>
                <a:spcPts val="0"/>
              </a:spcBef>
              <a:buNone/>
              <a:defRPr sz="3600"/>
            </a:lvl3pPr>
            <a:lvl4pPr marL="0" indent="0">
              <a:spcBef>
                <a:spcPts val="0"/>
              </a:spcBef>
              <a:buNone/>
              <a:defRPr sz="3600"/>
            </a:lvl4pPr>
            <a:lvl5pPr marL="0" indent="0">
              <a:spcBef>
                <a:spcPts val="0"/>
              </a:spcBef>
              <a:buNone/>
              <a:defRPr sz="3600"/>
            </a:lvl5pPr>
          </a:lstStyle>
          <a:p>
            <a:pPr lvl="0"/>
            <a:r>
              <a:t>Click to add text</a:t>
            </a:r>
          </a:p>
        </p:txBody>
      </p:sp>
      <p:sp>
        <p:nvSpPr>
          <p:cNvPr id="33" name="Text Placeholder 21"/>
          <p:cNvSpPr>
            <a:spLocks noGrp="1"/>
          </p:cNvSpPr>
          <p:nvPr>
            <p:ph type="body" sz="quarter" idx="21" hasCustomPrompt="1"/>
          </p:nvPr>
        </p:nvSpPr>
        <p:spPr>
          <a:xfrm>
            <a:off x="4114800" y="914400"/>
            <a:ext cx="1943100" cy="3352800"/>
          </a:xfrm>
        </p:spPr>
        <p:txBody>
          <a:bodyPr lIns="91440" tIns="91440" rIns="91440" bIns="91440" anchor="ctr">
            <a:noAutofit/>
          </a:bodyPr>
          <a:lstStyle>
            <a:lvl1pPr marL="0" indent="0" algn="l">
              <a:lnSpc>
                <a:spcPct val="130000"/>
              </a:lnSpc>
              <a:spcBef>
                <a:spcPts val="800"/>
              </a:spcBef>
              <a:buNone/>
              <a:defRPr sz="1600">
                <a:solidFill>
                  <a:schemeClr val="accent2">
                    <a:lumMod val="75000"/>
                  </a:schemeClr>
                </a:solidFill>
              </a:defRPr>
            </a:lvl1pPr>
            <a:lvl2pPr marL="0" indent="0">
              <a:spcBef>
                <a:spcPts val="0"/>
              </a:spcBef>
              <a:buNone/>
              <a:defRPr sz="3600"/>
            </a:lvl2pPr>
            <a:lvl3pPr marL="0" indent="0">
              <a:spcBef>
                <a:spcPts val="0"/>
              </a:spcBef>
              <a:buNone/>
              <a:defRPr sz="3600"/>
            </a:lvl3pPr>
            <a:lvl4pPr marL="0" indent="0">
              <a:spcBef>
                <a:spcPts val="0"/>
              </a:spcBef>
              <a:buNone/>
              <a:defRPr sz="3600"/>
            </a:lvl4pPr>
            <a:lvl5pPr marL="0" indent="0">
              <a:spcBef>
                <a:spcPts val="0"/>
              </a:spcBef>
              <a:buNone/>
              <a:defRPr sz="3600"/>
            </a:lvl5pPr>
          </a:lstStyle>
          <a:p>
            <a:pPr lvl="0"/>
            <a:r>
              <a:t>Click to add text</a:t>
            </a:r>
          </a:p>
        </p:txBody>
      </p:sp>
      <p:sp>
        <p:nvSpPr>
          <p:cNvPr id="34" name="Picture Placeholder 11"/>
          <p:cNvSpPr>
            <a:spLocks noGrp="1"/>
          </p:cNvSpPr>
          <p:nvPr>
            <p:ph type="pic" sz="quarter" idx="22"/>
          </p:nvPr>
        </p:nvSpPr>
        <p:spPr>
          <a:xfrm>
            <a:off x="3849624" y="4690587"/>
            <a:ext cx="2450592" cy="2110626"/>
          </a:xfrm>
        </p:spPr>
        <p:txBody>
          <a:bodyPr tIns="457200">
            <a:normAutofit/>
          </a:bodyPr>
          <a:lstStyle>
            <a:lvl1pPr marL="0" indent="0" algn="ctr">
              <a:buNone/>
              <a:defRPr sz="2000"/>
            </a:lvl1pPr>
          </a:lstStyle>
          <a:p>
            <a:r>
              <a:rPr lang="en-US"/>
              <a:t>Click icon to add picture</a:t>
            </a:r>
            <a:endParaRPr/>
          </a:p>
        </p:txBody>
      </p:sp>
      <p:sp>
        <p:nvSpPr>
          <p:cNvPr id="36" name="Text Placeholder 21"/>
          <p:cNvSpPr>
            <a:spLocks noGrp="1"/>
          </p:cNvSpPr>
          <p:nvPr>
            <p:ph type="body" sz="quarter" idx="24" hasCustomPrompt="1"/>
          </p:nvPr>
        </p:nvSpPr>
        <p:spPr>
          <a:xfrm>
            <a:off x="7235571" y="4636192"/>
            <a:ext cx="2359152" cy="237054"/>
          </a:xfrm>
        </p:spPr>
        <p:txBody>
          <a:bodyPr lIns="91440" rIns="91440" bIns="0" anchor="b">
            <a:noAutofit/>
          </a:bodyPr>
          <a:lstStyle>
            <a:lvl1pPr marL="0" indent="0" algn="l">
              <a:lnSpc>
                <a:spcPct val="114000"/>
              </a:lnSpc>
              <a:spcBef>
                <a:spcPts val="800"/>
              </a:spcBef>
              <a:buNone/>
              <a:defRPr sz="1200">
                <a:solidFill>
                  <a:schemeClr val="accent1"/>
                </a:solidFill>
              </a:defRPr>
            </a:lvl1pPr>
            <a:lvl2pPr marL="0" indent="0">
              <a:spcBef>
                <a:spcPts val="0"/>
              </a:spcBef>
              <a:buNone/>
              <a:defRPr sz="3600"/>
            </a:lvl2pPr>
            <a:lvl3pPr marL="0" indent="0">
              <a:spcBef>
                <a:spcPts val="0"/>
              </a:spcBef>
              <a:buNone/>
              <a:defRPr sz="3600"/>
            </a:lvl3pPr>
            <a:lvl4pPr marL="0" indent="0">
              <a:spcBef>
                <a:spcPts val="0"/>
              </a:spcBef>
              <a:buNone/>
              <a:defRPr sz="3600"/>
            </a:lvl4pPr>
            <a:lvl5pPr marL="0" indent="0">
              <a:spcBef>
                <a:spcPts val="0"/>
              </a:spcBef>
              <a:buNone/>
              <a:defRPr sz="3600"/>
            </a:lvl5pPr>
          </a:lstStyle>
          <a:p>
            <a:pPr lvl="0"/>
            <a:r>
              <a:t>Click to add text</a:t>
            </a:r>
          </a:p>
        </p:txBody>
      </p:sp>
      <p:sp>
        <p:nvSpPr>
          <p:cNvPr id="38" name="Text Placeholder 21"/>
          <p:cNvSpPr>
            <a:spLocks noGrp="1"/>
          </p:cNvSpPr>
          <p:nvPr>
            <p:ph type="body" sz="quarter" idx="26" hasCustomPrompt="1"/>
          </p:nvPr>
        </p:nvSpPr>
        <p:spPr>
          <a:xfrm>
            <a:off x="7235571" y="2854381"/>
            <a:ext cx="2359152" cy="237054"/>
          </a:xfrm>
        </p:spPr>
        <p:txBody>
          <a:bodyPr lIns="91440" rIns="91440" bIns="0" anchor="b">
            <a:noAutofit/>
          </a:bodyPr>
          <a:lstStyle>
            <a:lvl1pPr marL="0" indent="0" algn="l">
              <a:lnSpc>
                <a:spcPct val="114000"/>
              </a:lnSpc>
              <a:spcBef>
                <a:spcPts val="800"/>
              </a:spcBef>
              <a:buNone/>
              <a:defRPr sz="1200">
                <a:solidFill>
                  <a:schemeClr val="accent1"/>
                </a:solidFill>
              </a:defRPr>
            </a:lvl1pPr>
            <a:lvl2pPr marL="0" indent="0">
              <a:spcBef>
                <a:spcPts val="0"/>
              </a:spcBef>
              <a:buNone/>
              <a:defRPr sz="3600"/>
            </a:lvl2pPr>
            <a:lvl3pPr marL="0" indent="0">
              <a:spcBef>
                <a:spcPts val="0"/>
              </a:spcBef>
              <a:buNone/>
              <a:defRPr sz="3600"/>
            </a:lvl3pPr>
            <a:lvl4pPr marL="0" indent="0">
              <a:spcBef>
                <a:spcPts val="0"/>
              </a:spcBef>
              <a:buNone/>
              <a:defRPr sz="3600"/>
            </a:lvl4pPr>
            <a:lvl5pPr marL="0" indent="0">
              <a:spcBef>
                <a:spcPts val="0"/>
              </a:spcBef>
              <a:buNone/>
              <a:defRPr sz="3600"/>
            </a:lvl5pPr>
          </a:lstStyle>
          <a:p>
            <a:pPr lvl="0"/>
            <a:r>
              <a:t>Click to add text</a:t>
            </a:r>
          </a:p>
        </p:txBody>
      </p:sp>
      <p:sp>
        <p:nvSpPr>
          <p:cNvPr id="40" name="Text Placeholder 21"/>
          <p:cNvSpPr>
            <a:spLocks noGrp="1"/>
          </p:cNvSpPr>
          <p:nvPr>
            <p:ph type="body" sz="quarter" idx="28" hasCustomPrompt="1"/>
          </p:nvPr>
        </p:nvSpPr>
        <p:spPr>
          <a:xfrm>
            <a:off x="7235571" y="933388"/>
            <a:ext cx="2359152" cy="237054"/>
          </a:xfrm>
        </p:spPr>
        <p:txBody>
          <a:bodyPr lIns="91440" rIns="91440" bIns="0" anchor="b">
            <a:noAutofit/>
          </a:bodyPr>
          <a:lstStyle>
            <a:lvl1pPr marL="0" indent="0" algn="l">
              <a:lnSpc>
                <a:spcPct val="114000"/>
              </a:lnSpc>
              <a:spcBef>
                <a:spcPts val="800"/>
              </a:spcBef>
              <a:buNone/>
              <a:defRPr sz="1200">
                <a:solidFill>
                  <a:schemeClr val="accent1"/>
                </a:solidFill>
              </a:defRPr>
            </a:lvl1pPr>
            <a:lvl2pPr marL="0" indent="0">
              <a:spcBef>
                <a:spcPts val="0"/>
              </a:spcBef>
              <a:buNone/>
              <a:defRPr sz="3600"/>
            </a:lvl2pPr>
            <a:lvl3pPr marL="0" indent="0">
              <a:spcBef>
                <a:spcPts val="0"/>
              </a:spcBef>
              <a:buNone/>
              <a:defRPr sz="3600"/>
            </a:lvl3pPr>
            <a:lvl4pPr marL="0" indent="0">
              <a:spcBef>
                <a:spcPts val="0"/>
              </a:spcBef>
              <a:buNone/>
              <a:defRPr sz="3600"/>
            </a:lvl4pPr>
            <a:lvl5pPr marL="0" indent="0">
              <a:spcBef>
                <a:spcPts val="0"/>
              </a:spcBef>
              <a:buNone/>
              <a:defRPr sz="3600"/>
            </a:lvl5pPr>
          </a:lstStyle>
          <a:p>
            <a:pPr lvl="0"/>
            <a:r>
              <a:t>Click to add text</a:t>
            </a:r>
          </a:p>
        </p:txBody>
      </p:sp>
      <p:sp>
        <p:nvSpPr>
          <p:cNvPr id="43" name="Text Placeholder 21"/>
          <p:cNvSpPr>
            <a:spLocks noGrp="1"/>
          </p:cNvSpPr>
          <p:nvPr>
            <p:ph type="body" sz="quarter" idx="31" hasCustomPrompt="1"/>
          </p:nvPr>
        </p:nvSpPr>
        <p:spPr>
          <a:xfrm>
            <a:off x="457200" y="3704131"/>
            <a:ext cx="2450592" cy="3074219"/>
          </a:xfrm>
        </p:spPr>
        <p:txBody>
          <a:bodyPr lIns="91440" rIns="91440" anchor="t">
            <a:noAutofit/>
          </a:bodyPr>
          <a:lstStyle>
            <a:lvl1pPr marL="182880" indent="-182880" algn="l">
              <a:lnSpc>
                <a:spcPct val="100000"/>
              </a:lnSpc>
              <a:spcBef>
                <a:spcPts val="600"/>
              </a:spcBef>
              <a:spcAft>
                <a:spcPts val="0"/>
              </a:spcAft>
              <a:buFont typeface="Arial" panose="020B0604020202020204" pitchFamily="34" charset="0"/>
              <a:buChar char="•"/>
              <a:defRPr sz="900">
                <a:solidFill>
                  <a:schemeClr val="tx1"/>
                </a:solidFill>
              </a:defRPr>
            </a:lvl1pPr>
            <a:lvl2pPr marL="182880" indent="-182880">
              <a:lnSpc>
                <a:spcPct val="100000"/>
              </a:lnSpc>
              <a:spcBef>
                <a:spcPts val="600"/>
              </a:spcBef>
              <a:spcAft>
                <a:spcPts val="0"/>
              </a:spcAft>
              <a:buFont typeface="Arial" panose="020B0604020202020204" pitchFamily="34" charset="0"/>
              <a:buChar char="•"/>
              <a:defRPr sz="900"/>
            </a:lvl2pPr>
            <a:lvl3pPr marL="182880" indent="-182880">
              <a:lnSpc>
                <a:spcPct val="100000"/>
              </a:lnSpc>
              <a:spcBef>
                <a:spcPts val="600"/>
              </a:spcBef>
              <a:spcAft>
                <a:spcPts val="0"/>
              </a:spcAft>
              <a:buFont typeface="Arial" panose="020B0604020202020204" pitchFamily="34" charset="0"/>
              <a:buChar char="•"/>
              <a:defRPr sz="900"/>
            </a:lvl3pPr>
            <a:lvl4pPr marL="182880" indent="-182880">
              <a:lnSpc>
                <a:spcPct val="100000"/>
              </a:lnSpc>
              <a:spcBef>
                <a:spcPts val="600"/>
              </a:spcBef>
              <a:spcAft>
                <a:spcPts val="0"/>
              </a:spcAft>
              <a:buFont typeface="Arial" panose="020B0604020202020204" pitchFamily="34" charset="0"/>
              <a:buChar char="•"/>
              <a:defRPr sz="900"/>
            </a:lvl4pPr>
            <a:lvl5pPr marL="182880" indent="-182880">
              <a:lnSpc>
                <a:spcPct val="100000"/>
              </a:lnSpc>
              <a:spcBef>
                <a:spcPts val="600"/>
              </a:spcBef>
              <a:spcAft>
                <a:spcPts val="0"/>
              </a:spcAft>
              <a:buFont typeface="Arial" panose="020B0604020202020204" pitchFamily="34" charset="0"/>
              <a:buChar char="•"/>
              <a:defRPr sz="900"/>
            </a:lvl5pPr>
            <a:lvl6pPr marL="182880" indent="-182880">
              <a:lnSpc>
                <a:spcPct val="100000"/>
              </a:lnSpc>
              <a:spcBef>
                <a:spcPts val="600"/>
              </a:spcBef>
              <a:spcAft>
                <a:spcPts val="0"/>
              </a:spcAft>
              <a:defRPr sz="900"/>
            </a:lvl6pPr>
            <a:lvl7pPr marL="182880" indent="-182880">
              <a:lnSpc>
                <a:spcPct val="100000"/>
              </a:lnSpc>
              <a:spcBef>
                <a:spcPts val="600"/>
              </a:spcBef>
              <a:spcAft>
                <a:spcPts val="0"/>
              </a:spcAft>
              <a:defRPr sz="900"/>
            </a:lvl7pPr>
            <a:lvl8pPr marL="182880" indent="-182880">
              <a:lnSpc>
                <a:spcPct val="100000"/>
              </a:lnSpc>
              <a:spcBef>
                <a:spcPts val="600"/>
              </a:spcBef>
              <a:spcAft>
                <a:spcPts val="0"/>
              </a:spcAft>
              <a:defRPr sz="900"/>
            </a:lvl8pPr>
            <a:lvl9pPr marL="182880" indent="-182880">
              <a:lnSpc>
                <a:spcPct val="100000"/>
              </a:lnSpc>
              <a:spcBef>
                <a:spcPts val="600"/>
              </a:spcBef>
              <a:spcAft>
                <a:spcPts val="0"/>
              </a:spcAft>
              <a:defRPr sz="900"/>
            </a:lvl9pPr>
          </a:lstStyle>
          <a:p>
            <a:pPr lvl="0"/>
            <a:r>
              <a:rPr dirty="0"/>
              <a:t>Click to add text</a:t>
            </a:r>
          </a:p>
        </p:txBody>
      </p:sp>
      <p:sp>
        <p:nvSpPr>
          <p:cNvPr id="45" name="Text Placeholder 21"/>
          <p:cNvSpPr>
            <a:spLocks noGrp="1"/>
          </p:cNvSpPr>
          <p:nvPr>
            <p:ph type="body" sz="quarter" idx="33" hasCustomPrompt="1"/>
          </p:nvPr>
        </p:nvSpPr>
        <p:spPr>
          <a:xfrm>
            <a:off x="7235571" y="1170442"/>
            <a:ext cx="2359152" cy="1560646"/>
          </a:xfrm>
        </p:spPr>
        <p:txBody>
          <a:bodyPr lIns="91440" rIns="91440" anchor="t">
            <a:noAutofit/>
          </a:bodyPr>
          <a:lstStyle>
            <a:lvl1pPr marL="182880" indent="-182880" algn="l">
              <a:lnSpc>
                <a:spcPct val="100000"/>
              </a:lnSpc>
              <a:spcBef>
                <a:spcPts val="600"/>
              </a:spcBef>
              <a:spcAft>
                <a:spcPts val="0"/>
              </a:spcAft>
              <a:buFont typeface="Arial" panose="020B0604020202020204" pitchFamily="34" charset="0"/>
              <a:buChar char="•"/>
              <a:defRPr sz="900">
                <a:solidFill>
                  <a:schemeClr val="tx1"/>
                </a:solidFill>
              </a:defRPr>
            </a:lvl1pPr>
            <a:lvl2pPr marL="182880" indent="-182880">
              <a:lnSpc>
                <a:spcPct val="100000"/>
              </a:lnSpc>
              <a:spcBef>
                <a:spcPts val="600"/>
              </a:spcBef>
              <a:spcAft>
                <a:spcPts val="0"/>
              </a:spcAft>
              <a:buFont typeface="Arial" panose="020B0604020202020204" pitchFamily="34" charset="0"/>
              <a:buChar char="•"/>
              <a:defRPr sz="900"/>
            </a:lvl2pPr>
            <a:lvl3pPr marL="182880" indent="-182880">
              <a:lnSpc>
                <a:spcPct val="100000"/>
              </a:lnSpc>
              <a:spcBef>
                <a:spcPts val="600"/>
              </a:spcBef>
              <a:spcAft>
                <a:spcPts val="0"/>
              </a:spcAft>
              <a:buFont typeface="Arial" panose="020B0604020202020204" pitchFamily="34" charset="0"/>
              <a:buChar char="•"/>
              <a:defRPr sz="900"/>
            </a:lvl3pPr>
            <a:lvl4pPr marL="182880" indent="-182880">
              <a:lnSpc>
                <a:spcPct val="100000"/>
              </a:lnSpc>
              <a:spcBef>
                <a:spcPts val="600"/>
              </a:spcBef>
              <a:spcAft>
                <a:spcPts val="0"/>
              </a:spcAft>
              <a:buFont typeface="Arial" panose="020B0604020202020204" pitchFamily="34" charset="0"/>
              <a:buChar char="•"/>
              <a:defRPr sz="900"/>
            </a:lvl4pPr>
            <a:lvl5pPr marL="182880" indent="-182880">
              <a:lnSpc>
                <a:spcPct val="100000"/>
              </a:lnSpc>
              <a:spcBef>
                <a:spcPts val="600"/>
              </a:spcBef>
              <a:spcAft>
                <a:spcPts val="0"/>
              </a:spcAft>
              <a:buFont typeface="Arial" panose="020B0604020202020204" pitchFamily="34" charset="0"/>
              <a:buChar char="•"/>
              <a:defRPr sz="900"/>
            </a:lvl5pPr>
            <a:lvl6pPr marL="182880" indent="-182880">
              <a:lnSpc>
                <a:spcPct val="100000"/>
              </a:lnSpc>
              <a:spcBef>
                <a:spcPts val="600"/>
              </a:spcBef>
              <a:spcAft>
                <a:spcPts val="0"/>
              </a:spcAft>
              <a:defRPr sz="900"/>
            </a:lvl6pPr>
            <a:lvl7pPr marL="182880" indent="-182880">
              <a:lnSpc>
                <a:spcPct val="100000"/>
              </a:lnSpc>
              <a:spcBef>
                <a:spcPts val="600"/>
              </a:spcBef>
              <a:spcAft>
                <a:spcPts val="0"/>
              </a:spcAft>
              <a:defRPr sz="900"/>
            </a:lvl7pPr>
            <a:lvl8pPr marL="182880" indent="-182880">
              <a:lnSpc>
                <a:spcPct val="100000"/>
              </a:lnSpc>
              <a:spcBef>
                <a:spcPts val="600"/>
              </a:spcBef>
              <a:spcAft>
                <a:spcPts val="0"/>
              </a:spcAft>
              <a:defRPr sz="900"/>
            </a:lvl8pPr>
            <a:lvl9pPr marL="182880" indent="-182880">
              <a:lnSpc>
                <a:spcPct val="100000"/>
              </a:lnSpc>
              <a:spcBef>
                <a:spcPts val="600"/>
              </a:spcBef>
              <a:spcAft>
                <a:spcPts val="0"/>
              </a:spcAft>
              <a:defRPr sz="900"/>
            </a:lvl9pPr>
          </a:lstStyle>
          <a:p>
            <a:pPr lvl="0"/>
            <a:r>
              <a:t>Click to add text</a:t>
            </a:r>
          </a:p>
        </p:txBody>
      </p:sp>
      <p:sp>
        <p:nvSpPr>
          <p:cNvPr id="46" name="Text Placeholder 21"/>
          <p:cNvSpPr>
            <a:spLocks noGrp="1"/>
          </p:cNvSpPr>
          <p:nvPr>
            <p:ph type="body" sz="quarter" idx="34" hasCustomPrompt="1"/>
          </p:nvPr>
        </p:nvSpPr>
        <p:spPr>
          <a:xfrm>
            <a:off x="7235571" y="3091437"/>
            <a:ext cx="2359152" cy="1393177"/>
          </a:xfrm>
        </p:spPr>
        <p:txBody>
          <a:bodyPr lIns="91440" rIns="91440" anchor="t">
            <a:noAutofit/>
          </a:bodyPr>
          <a:lstStyle>
            <a:lvl1pPr marL="182880" indent="-182880" algn="l">
              <a:lnSpc>
                <a:spcPct val="100000"/>
              </a:lnSpc>
              <a:spcBef>
                <a:spcPts val="600"/>
              </a:spcBef>
              <a:spcAft>
                <a:spcPts val="0"/>
              </a:spcAft>
              <a:buFont typeface="Arial" panose="020B0604020202020204" pitchFamily="34" charset="0"/>
              <a:buChar char="•"/>
              <a:defRPr sz="900">
                <a:solidFill>
                  <a:schemeClr val="tx1"/>
                </a:solidFill>
              </a:defRPr>
            </a:lvl1pPr>
            <a:lvl2pPr marL="182880" indent="-182880">
              <a:lnSpc>
                <a:spcPct val="100000"/>
              </a:lnSpc>
              <a:spcBef>
                <a:spcPts val="600"/>
              </a:spcBef>
              <a:spcAft>
                <a:spcPts val="0"/>
              </a:spcAft>
              <a:buFont typeface="Arial" panose="020B0604020202020204" pitchFamily="34" charset="0"/>
              <a:buChar char="•"/>
              <a:defRPr sz="900"/>
            </a:lvl2pPr>
            <a:lvl3pPr marL="182880" indent="-182880">
              <a:lnSpc>
                <a:spcPct val="100000"/>
              </a:lnSpc>
              <a:spcBef>
                <a:spcPts val="600"/>
              </a:spcBef>
              <a:spcAft>
                <a:spcPts val="0"/>
              </a:spcAft>
              <a:buFont typeface="Arial" panose="020B0604020202020204" pitchFamily="34" charset="0"/>
              <a:buChar char="•"/>
              <a:defRPr sz="900"/>
            </a:lvl3pPr>
            <a:lvl4pPr marL="182880" indent="-182880">
              <a:lnSpc>
                <a:spcPct val="100000"/>
              </a:lnSpc>
              <a:spcBef>
                <a:spcPts val="600"/>
              </a:spcBef>
              <a:spcAft>
                <a:spcPts val="0"/>
              </a:spcAft>
              <a:buFont typeface="Arial" panose="020B0604020202020204" pitchFamily="34" charset="0"/>
              <a:buChar char="•"/>
              <a:defRPr sz="900"/>
            </a:lvl4pPr>
            <a:lvl5pPr marL="182880" indent="-182880">
              <a:lnSpc>
                <a:spcPct val="100000"/>
              </a:lnSpc>
              <a:spcBef>
                <a:spcPts val="600"/>
              </a:spcBef>
              <a:spcAft>
                <a:spcPts val="0"/>
              </a:spcAft>
              <a:buFont typeface="Arial" panose="020B0604020202020204" pitchFamily="34" charset="0"/>
              <a:buChar char="•"/>
              <a:defRPr sz="900"/>
            </a:lvl5pPr>
            <a:lvl6pPr marL="182880" indent="-182880">
              <a:lnSpc>
                <a:spcPct val="100000"/>
              </a:lnSpc>
              <a:spcBef>
                <a:spcPts val="600"/>
              </a:spcBef>
              <a:spcAft>
                <a:spcPts val="0"/>
              </a:spcAft>
              <a:defRPr sz="900"/>
            </a:lvl6pPr>
            <a:lvl7pPr marL="182880" indent="-182880">
              <a:lnSpc>
                <a:spcPct val="100000"/>
              </a:lnSpc>
              <a:spcBef>
                <a:spcPts val="600"/>
              </a:spcBef>
              <a:spcAft>
                <a:spcPts val="0"/>
              </a:spcAft>
              <a:defRPr sz="900"/>
            </a:lvl7pPr>
            <a:lvl8pPr marL="182880" indent="-182880">
              <a:lnSpc>
                <a:spcPct val="100000"/>
              </a:lnSpc>
              <a:spcBef>
                <a:spcPts val="600"/>
              </a:spcBef>
              <a:spcAft>
                <a:spcPts val="0"/>
              </a:spcAft>
              <a:defRPr sz="900"/>
            </a:lvl8pPr>
            <a:lvl9pPr marL="182880" indent="-182880">
              <a:lnSpc>
                <a:spcPct val="100000"/>
              </a:lnSpc>
              <a:spcBef>
                <a:spcPts val="600"/>
              </a:spcBef>
              <a:spcAft>
                <a:spcPts val="0"/>
              </a:spcAft>
              <a:defRPr sz="900"/>
            </a:lvl9pPr>
          </a:lstStyle>
          <a:p>
            <a:pPr lvl="0"/>
            <a:r>
              <a:t>Click to add text</a:t>
            </a:r>
          </a:p>
        </p:txBody>
      </p:sp>
      <p:sp>
        <p:nvSpPr>
          <p:cNvPr id="47" name="Text Placeholder 21"/>
          <p:cNvSpPr>
            <a:spLocks noGrp="1"/>
          </p:cNvSpPr>
          <p:nvPr>
            <p:ph type="body" sz="quarter" idx="35" hasCustomPrompt="1"/>
          </p:nvPr>
        </p:nvSpPr>
        <p:spPr>
          <a:xfrm>
            <a:off x="7235571" y="4873246"/>
            <a:ext cx="2359152" cy="1905104"/>
          </a:xfrm>
        </p:spPr>
        <p:txBody>
          <a:bodyPr lIns="91440" rIns="91440" anchor="t">
            <a:noAutofit/>
          </a:bodyPr>
          <a:lstStyle>
            <a:lvl1pPr marL="182880" indent="-182880" algn="l">
              <a:lnSpc>
                <a:spcPct val="100000"/>
              </a:lnSpc>
              <a:spcBef>
                <a:spcPts val="600"/>
              </a:spcBef>
              <a:spcAft>
                <a:spcPts val="0"/>
              </a:spcAft>
              <a:buFont typeface="Arial" panose="020B0604020202020204" pitchFamily="34" charset="0"/>
              <a:buChar char="•"/>
              <a:defRPr sz="900">
                <a:solidFill>
                  <a:schemeClr val="tx1"/>
                </a:solidFill>
              </a:defRPr>
            </a:lvl1pPr>
            <a:lvl2pPr marL="182880" indent="-182880">
              <a:lnSpc>
                <a:spcPct val="100000"/>
              </a:lnSpc>
              <a:spcBef>
                <a:spcPts val="600"/>
              </a:spcBef>
              <a:spcAft>
                <a:spcPts val="0"/>
              </a:spcAft>
              <a:buFont typeface="Arial" panose="020B0604020202020204" pitchFamily="34" charset="0"/>
              <a:buChar char="•"/>
              <a:defRPr sz="900"/>
            </a:lvl2pPr>
            <a:lvl3pPr marL="182880" indent="-182880">
              <a:lnSpc>
                <a:spcPct val="100000"/>
              </a:lnSpc>
              <a:spcBef>
                <a:spcPts val="600"/>
              </a:spcBef>
              <a:spcAft>
                <a:spcPts val="0"/>
              </a:spcAft>
              <a:buFont typeface="Arial" panose="020B0604020202020204" pitchFamily="34" charset="0"/>
              <a:buChar char="•"/>
              <a:defRPr sz="900"/>
            </a:lvl3pPr>
            <a:lvl4pPr marL="182880" indent="-182880">
              <a:lnSpc>
                <a:spcPct val="100000"/>
              </a:lnSpc>
              <a:spcBef>
                <a:spcPts val="600"/>
              </a:spcBef>
              <a:spcAft>
                <a:spcPts val="0"/>
              </a:spcAft>
              <a:buFont typeface="Arial" panose="020B0604020202020204" pitchFamily="34" charset="0"/>
              <a:buChar char="•"/>
              <a:defRPr sz="900"/>
            </a:lvl4pPr>
            <a:lvl5pPr marL="182880" indent="-182880">
              <a:lnSpc>
                <a:spcPct val="100000"/>
              </a:lnSpc>
              <a:spcBef>
                <a:spcPts val="600"/>
              </a:spcBef>
              <a:spcAft>
                <a:spcPts val="0"/>
              </a:spcAft>
              <a:buFont typeface="Arial" panose="020B0604020202020204" pitchFamily="34" charset="0"/>
              <a:buChar char="•"/>
              <a:defRPr sz="900"/>
            </a:lvl5pPr>
            <a:lvl6pPr marL="182880" indent="-182880">
              <a:lnSpc>
                <a:spcPct val="100000"/>
              </a:lnSpc>
              <a:spcBef>
                <a:spcPts val="600"/>
              </a:spcBef>
              <a:spcAft>
                <a:spcPts val="0"/>
              </a:spcAft>
              <a:defRPr sz="900"/>
            </a:lvl6pPr>
            <a:lvl7pPr marL="182880" indent="-182880">
              <a:lnSpc>
                <a:spcPct val="100000"/>
              </a:lnSpc>
              <a:spcBef>
                <a:spcPts val="600"/>
              </a:spcBef>
              <a:spcAft>
                <a:spcPts val="0"/>
              </a:spcAft>
              <a:defRPr sz="900"/>
            </a:lvl7pPr>
            <a:lvl8pPr marL="182880" indent="-182880">
              <a:lnSpc>
                <a:spcPct val="100000"/>
              </a:lnSpc>
              <a:spcBef>
                <a:spcPts val="600"/>
              </a:spcBef>
              <a:spcAft>
                <a:spcPts val="0"/>
              </a:spcAft>
              <a:defRPr sz="900"/>
            </a:lvl8pPr>
            <a:lvl9pPr marL="182880" indent="-182880">
              <a:lnSpc>
                <a:spcPct val="100000"/>
              </a:lnSpc>
              <a:spcBef>
                <a:spcPts val="600"/>
              </a:spcBef>
              <a:spcAft>
                <a:spcPts val="0"/>
              </a:spcAft>
              <a:defRPr sz="900"/>
            </a:lvl9pPr>
          </a:lstStyle>
          <a:p>
            <a:pPr lvl="0"/>
            <a:r>
              <a:t>Click to add text</a:t>
            </a:r>
          </a:p>
        </p:txBody>
      </p:sp>
    </p:spTree>
    <p:extLst>
      <p:ext uri="{BB962C8B-B14F-4D97-AF65-F5344CB8AC3E}">
        <p14:creationId xmlns:p14="http://schemas.microsoft.com/office/powerpoint/2010/main" val="118450875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91515" y="413810"/>
            <a:ext cx="8675370" cy="1502305"/>
          </a:xfrm>
          <a:prstGeom prst="rect">
            <a:avLst/>
          </a:prstGeom>
        </p:spPr>
        <p:txBody>
          <a:bodyPr vert="horz" lIns="91440" tIns="45720" rIns="91440" bIns="45720" rtlCol="0" anchor="ctr">
            <a:normAutofit/>
          </a:bodyPr>
          <a:lstStyle/>
          <a:p>
            <a:r>
              <a:rPr lang="en-US"/>
              <a:t>Click to edit Master title style</a:t>
            </a:r>
            <a:endParaRPr/>
          </a:p>
        </p:txBody>
      </p:sp>
      <p:sp>
        <p:nvSpPr>
          <p:cNvPr id="3" name="Text Placeholder 2"/>
          <p:cNvSpPr>
            <a:spLocks noGrp="1"/>
          </p:cNvSpPr>
          <p:nvPr>
            <p:ph type="body" idx="1"/>
          </p:nvPr>
        </p:nvSpPr>
        <p:spPr>
          <a:xfrm>
            <a:off x="691515" y="2069042"/>
            <a:ext cx="8675370" cy="493151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4" name="Date Placeholder 3"/>
          <p:cNvSpPr>
            <a:spLocks noGrp="1"/>
          </p:cNvSpPr>
          <p:nvPr>
            <p:ph type="dt" sz="half" idx="2"/>
          </p:nvPr>
        </p:nvSpPr>
        <p:spPr>
          <a:xfrm>
            <a:off x="691515" y="7203865"/>
            <a:ext cx="2263140" cy="413808"/>
          </a:xfrm>
          <a:prstGeom prst="rect">
            <a:avLst/>
          </a:prstGeom>
        </p:spPr>
        <p:txBody>
          <a:bodyPr vert="horz" lIns="91440" tIns="45720" rIns="91440" bIns="45720" rtlCol="0" anchor="ctr"/>
          <a:lstStyle>
            <a:lvl1pPr algn="l">
              <a:defRPr sz="1320">
                <a:solidFill>
                  <a:schemeClr val="tx1">
                    <a:tint val="75000"/>
                  </a:schemeClr>
                </a:solidFill>
              </a:defRPr>
            </a:lvl1pPr>
          </a:lstStyle>
          <a:p>
            <a:fld id="{FC7BAE6A-DCF3-43E4-B2A0-33D0CF1225FC}" type="datetimeFigureOut">
              <a:rPr lang="en-US"/>
              <a:t>9/10/2025</a:t>
            </a:fld>
            <a:endParaRPr/>
          </a:p>
        </p:txBody>
      </p:sp>
      <p:sp>
        <p:nvSpPr>
          <p:cNvPr id="5" name="Footer Placeholder 4"/>
          <p:cNvSpPr>
            <a:spLocks noGrp="1"/>
          </p:cNvSpPr>
          <p:nvPr>
            <p:ph type="ftr" sz="quarter" idx="3"/>
          </p:nvPr>
        </p:nvSpPr>
        <p:spPr>
          <a:xfrm>
            <a:off x="3331845" y="7203865"/>
            <a:ext cx="3394710" cy="413808"/>
          </a:xfrm>
          <a:prstGeom prst="rect">
            <a:avLst/>
          </a:prstGeom>
        </p:spPr>
        <p:txBody>
          <a:bodyPr vert="horz" lIns="91440" tIns="45720" rIns="91440" bIns="45720" rtlCol="0" anchor="ctr"/>
          <a:lstStyle>
            <a:lvl1pPr algn="ctr">
              <a:defRPr sz="1320">
                <a:solidFill>
                  <a:schemeClr val="tx1">
                    <a:tint val="75000"/>
                  </a:schemeClr>
                </a:solidFill>
              </a:defRPr>
            </a:lvl1pPr>
          </a:lstStyle>
          <a:p>
            <a:endParaRPr/>
          </a:p>
        </p:txBody>
      </p:sp>
      <p:sp>
        <p:nvSpPr>
          <p:cNvPr id="6" name="Slide Number Placeholder 5"/>
          <p:cNvSpPr>
            <a:spLocks noGrp="1"/>
          </p:cNvSpPr>
          <p:nvPr>
            <p:ph type="sldNum" sz="quarter" idx="4"/>
          </p:nvPr>
        </p:nvSpPr>
        <p:spPr>
          <a:xfrm>
            <a:off x="7103745" y="7203865"/>
            <a:ext cx="2263140" cy="413808"/>
          </a:xfrm>
          <a:prstGeom prst="rect">
            <a:avLst/>
          </a:prstGeom>
        </p:spPr>
        <p:txBody>
          <a:bodyPr vert="horz" lIns="91440" tIns="45720" rIns="91440" bIns="45720" rtlCol="0" anchor="ctr"/>
          <a:lstStyle>
            <a:lvl1pPr algn="r">
              <a:defRPr sz="1320">
                <a:solidFill>
                  <a:schemeClr val="tx1">
                    <a:tint val="75000"/>
                  </a:schemeClr>
                </a:solidFill>
              </a:defRPr>
            </a:lvl1pPr>
          </a:lstStyle>
          <a:p>
            <a:fld id="{9F6761A3-4CAC-4C5F-AC82-8DB08D526BC2}" type="slidenum">
              <a:rPr/>
              <a:t>‹#›</a:t>
            </a:fld>
            <a:endParaRPr/>
          </a:p>
        </p:txBody>
      </p:sp>
      <p:sp>
        <p:nvSpPr>
          <p:cNvPr id="7" name="Rectangle 6"/>
          <p:cNvSpPr/>
          <p:nvPr userDrawn="1"/>
        </p:nvSpPr>
        <p:spPr>
          <a:xfrm>
            <a:off x="10287000" y="0"/>
            <a:ext cx="1828800" cy="7767851"/>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spcBef>
                <a:spcPts val="1200"/>
              </a:spcBef>
            </a:pPr>
            <a:r>
              <a:rPr sz="1600" dirty="0">
                <a:solidFill>
                  <a:prstClr val="white">
                    <a:lumMod val="50000"/>
                  </a:prstClr>
                </a:solidFill>
                <a:latin typeface="Calibri Light" panose="020F0302020204030204" pitchFamily="34" charset="0"/>
                <a:cs typeface="Calibri" panose="020F0502020204030204" pitchFamily="34" charset="0"/>
              </a:rPr>
              <a:t>Printing:</a:t>
            </a:r>
          </a:p>
          <a:p>
            <a:pPr lvl="0">
              <a:spcBef>
                <a:spcPts val="300"/>
              </a:spcBef>
            </a:pPr>
            <a:r>
              <a:rPr sz="1000" baseline="0" dirty="0">
                <a:solidFill>
                  <a:prstClr val="white">
                    <a:lumMod val="50000"/>
                  </a:prstClr>
                </a:solidFill>
                <a:latin typeface="Calibri Light" panose="020F0302020204030204" pitchFamily="34" charset="0"/>
                <a:cs typeface="Calibri" panose="020F0502020204030204" pitchFamily="34" charset="0"/>
              </a:rPr>
              <a:t>Your printer might not print the same way our printers do, so make sure to try a couple of test prints. If things aren’t aligning quite right, experiment with the Scale to Fit Paper setting. It’s located in the Print dialog – just click Full Page Slides to get to it.</a:t>
            </a:r>
          </a:p>
          <a:p>
            <a:pPr lvl="0">
              <a:spcBef>
                <a:spcPts val="600"/>
              </a:spcBef>
            </a:pPr>
            <a:r>
              <a:rPr sz="1000" dirty="0">
                <a:solidFill>
                  <a:prstClr val="white">
                    <a:lumMod val="50000"/>
                  </a:prstClr>
                </a:solidFill>
                <a:latin typeface="Calibri Light" panose="020F0302020204030204" pitchFamily="34" charset="0"/>
                <a:cs typeface="Calibri" panose="020F0502020204030204" pitchFamily="34" charset="0"/>
              </a:rPr>
              <a:t>And did you notice we made fold marks for you? They are really light, but if you don’t like them showing on your brochure, click View, Slide Master, and delete them before you print.</a:t>
            </a:r>
          </a:p>
          <a:p>
            <a:pPr lvl="0">
              <a:spcBef>
                <a:spcPts val="600"/>
              </a:spcBef>
            </a:pPr>
            <a:r>
              <a:rPr sz="1600" dirty="0">
                <a:solidFill>
                  <a:prstClr val="white">
                    <a:lumMod val="50000"/>
                  </a:prstClr>
                </a:solidFill>
                <a:latin typeface="Calibri Light" panose="020F0302020204030204" pitchFamily="34" charset="0"/>
                <a:cs typeface="Calibri" panose="020F0502020204030204" pitchFamily="34" charset="0"/>
              </a:rPr>
              <a:t>Customizing the Content:</a:t>
            </a:r>
          </a:p>
          <a:p>
            <a:pPr lvl="0">
              <a:spcBef>
                <a:spcPts val="300"/>
              </a:spcBef>
            </a:pPr>
            <a:r>
              <a:rPr sz="1000" dirty="0">
                <a:solidFill>
                  <a:prstClr val="white">
                    <a:lumMod val="50000"/>
                  </a:prstClr>
                </a:solidFill>
                <a:latin typeface="Calibri Light" panose="020F0302020204030204" pitchFamily="34" charset="0"/>
                <a:cs typeface="Calibri" panose="020F0502020204030204" pitchFamily="34" charset="0"/>
              </a:rPr>
              <a:t>The placeholders in this brochure are formatted for you. If you want to add or remove bullet points from text, just click the Bullets button on the Home tab.</a:t>
            </a:r>
          </a:p>
          <a:p>
            <a:pPr lvl="0">
              <a:spcBef>
                <a:spcPts val="600"/>
              </a:spcBef>
            </a:pPr>
            <a:r>
              <a:rPr sz="1000" dirty="0">
                <a:solidFill>
                  <a:prstClr val="white">
                    <a:lumMod val="50000"/>
                  </a:prstClr>
                </a:solidFill>
                <a:latin typeface="Calibri Light" panose="020F0302020204030204" pitchFamily="34" charset="0"/>
                <a:cs typeface="Calibri" panose="020F0502020204030204" pitchFamily="34" charset="0"/>
              </a:rPr>
              <a:t>If you need more placeholders for titles, subtitles or body text, just make a copy of what you need and drag it into place. PowerPoint’s Smart Guides will help you align it with everything else.</a:t>
            </a:r>
          </a:p>
          <a:p>
            <a:pPr lvl="0">
              <a:spcBef>
                <a:spcPts val="600"/>
              </a:spcBef>
            </a:pPr>
            <a:r>
              <a:rPr sz="1000" dirty="0">
                <a:solidFill>
                  <a:prstClr val="white">
                    <a:lumMod val="50000"/>
                  </a:prstClr>
                </a:solidFill>
                <a:latin typeface="Calibri Light" panose="020F0302020204030204" pitchFamily="34" charset="0"/>
                <a:cs typeface="Calibri" panose="020F0502020204030204" pitchFamily="34" charset="0"/>
              </a:rPr>
              <a:t>Want to use your own pictures instead of ours? No problem! Just click a picture, press the Delete key, then click the icon to add your picture.</a:t>
            </a:r>
            <a:endParaRPr lang="en-US" sz="1000" dirty="0">
              <a:solidFill>
                <a:prstClr val="white">
                  <a:lumMod val="50000"/>
                </a:prstClr>
              </a:solidFill>
              <a:latin typeface="Calibri Light" panose="020F0302020204030204" pitchFamily="34" charset="0"/>
              <a:cs typeface="Calibri" panose="020F0502020204030204" pitchFamily="34" charset="0"/>
            </a:endParaRPr>
          </a:p>
          <a:p>
            <a:pPr lvl="0">
              <a:spcBef>
                <a:spcPts val="600"/>
              </a:spcBef>
            </a:pPr>
            <a:r>
              <a:rPr lang="en-US" sz="1000" dirty="0">
                <a:solidFill>
                  <a:prstClr val="white">
                    <a:lumMod val="50000"/>
                  </a:prstClr>
                </a:solidFill>
                <a:latin typeface="Calibri Light" panose="020F0302020204030204" pitchFamily="34" charset="0"/>
                <a:cs typeface="Calibri" panose="020F0502020204030204" pitchFamily="34" charset="0"/>
              </a:rPr>
              <a:t>If you replace a photo</a:t>
            </a:r>
            <a:r>
              <a:rPr lang="en-US" sz="1000" baseline="0" dirty="0">
                <a:solidFill>
                  <a:prstClr val="white">
                    <a:lumMod val="50000"/>
                  </a:prstClr>
                </a:solidFill>
                <a:latin typeface="Calibri Light" panose="020F0302020204030204" pitchFamily="34" charset="0"/>
                <a:cs typeface="Calibri" panose="020F0502020204030204" pitchFamily="34" charset="0"/>
              </a:rPr>
              <a:t> with your own and it’s not a flawless fit for the space, you can crop it to fit in almost no time. Just select the picture and then, on the Picture tools Format tab, in the Size group, click Crop.</a:t>
            </a:r>
            <a:endParaRPr sz="1000" dirty="0">
              <a:solidFill>
                <a:prstClr val="white">
                  <a:lumMod val="50000"/>
                </a:prstClr>
              </a:solidFill>
              <a:latin typeface="Calibri Light" panose="020F0302020204030204" pitchFamily="34" charset="0"/>
              <a:cs typeface="Calibri" panose="020F0502020204030204" pitchFamily="34" charset="0"/>
            </a:endParaRPr>
          </a:p>
        </p:txBody>
      </p:sp>
    </p:spTree>
    <p:extLst>
      <p:ext uri="{BB962C8B-B14F-4D97-AF65-F5344CB8AC3E}">
        <p14:creationId xmlns:p14="http://schemas.microsoft.com/office/powerpoint/2010/main" val="3687281395"/>
      </p:ext>
    </p:extLst>
  </p:cSld>
  <p:clrMap bg1="lt1" tx1="dk1" bg2="lt2" tx2="dk2" accent1="accent1" accent2="accent2" accent3="accent3" accent4="accent4" accent5="accent5" accent6="accent6" hlink="hlink" folHlink="folHlink"/>
  <p:sldLayoutIdLst>
    <p:sldLayoutId id="2147483672" r:id="rId1"/>
    <p:sldLayoutId id="2147483673" r:id="rId2"/>
  </p:sldLayoutIdLst>
  <p:txStyles>
    <p:titleStyle>
      <a:lvl1pPr algn="l" defTabSz="1005840" rtl="0" eaLnBrk="1" latinLnBrk="0" hangingPunct="1">
        <a:lnSpc>
          <a:spcPct val="90000"/>
        </a:lnSpc>
        <a:spcBef>
          <a:spcPct val="0"/>
        </a:spcBef>
        <a:buNone/>
        <a:defRPr sz="3200" kern="1200">
          <a:solidFill>
            <a:schemeClr val="tx1"/>
          </a:solidFill>
          <a:latin typeface="+mj-lt"/>
          <a:ea typeface="+mj-ea"/>
          <a:cs typeface="+mj-cs"/>
        </a:defRPr>
      </a:lvl1pPr>
    </p:titleStyle>
    <p:bodyStyle>
      <a:lvl1pPr marL="251460" indent="-251460" algn="l" defTabSz="1005840" rtl="0" eaLnBrk="1" latinLnBrk="0" hangingPunct="1">
        <a:lnSpc>
          <a:spcPct val="90000"/>
        </a:lnSpc>
        <a:spcBef>
          <a:spcPts val="1100"/>
        </a:spcBef>
        <a:buFont typeface="Arial" panose="020B0604020202020204" pitchFamily="34" charset="0"/>
        <a:buChar char="•"/>
        <a:defRPr sz="2000" kern="1200">
          <a:solidFill>
            <a:schemeClr val="tx1"/>
          </a:solidFill>
          <a:latin typeface="+mn-lt"/>
          <a:ea typeface="+mn-ea"/>
          <a:cs typeface="+mn-cs"/>
        </a:defRPr>
      </a:lvl1pPr>
      <a:lvl2pPr marL="754380" indent="-251460" algn="l" defTabSz="1005840" rtl="0" eaLnBrk="1" latinLnBrk="0" hangingPunct="1">
        <a:lnSpc>
          <a:spcPct val="90000"/>
        </a:lnSpc>
        <a:spcBef>
          <a:spcPts val="550"/>
        </a:spcBef>
        <a:buFont typeface="Arial" panose="020B0604020202020204" pitchFamily="34" charset="0"/>
        <a:buChar char="•"/>
        <a:defRPr sz="1800" kern="1200">
          <a:solidFill>
            <a:schemeClr val="tx1"/>
          </a:solidFill>
          <a:latin typeface="+mn-lt"/>
          <a:ea typeface="+mn-ea"/>
          <a:cs typeface="+mn-cs"/>
        </a:defRPr>
      </a:lvl2pPr>
      <a:lvl3pPr marL="1257300" indent="-251460" algn="l" defTabSz="1005840" rtl="0" eaLnBrk="1" latinLnBrk="0" hangingPunct="1">
        <a:lnSpc>
          <a:spcPct val="90000"/>
        </a:lnSpc>
        <a:spcBef>
          <a:spcPts val="550"/>
        </a:spcBef>
        <a:buFont typeface="Arial" panose="020B0604020202020204" pitchFamily="34" charset="0"/>
        <a:buChar char="•"/>
        <a:defRPr sz="1600" kern="1200">
          <a:solidFill>
            <a:schemeClr val="tx1"/>
          </a:solidFill>
          <a:latin typeface="+mn-lt"/>
          <a:ea typeface="+mn-ea"/>
          <a:cs typeface="+mn-cs"/>
        </a:defRPr>
      </a:lvl3pPr>
      <a:lvl4pPr marL="1760220" indent="-251460" algn="l" defTabSz="1005840" rtl="0" eaLnBrk="1" latinLnBrk="0" hangingPunct="1">
        <a:lnSpc>
          <a:spcPct val="90000"/>
        </a:lnSpc>
        <a:spcBef>
          <a:spcPts val="550"/>
        </a:spcBef>
        <a:buFont typeface="Arial" panose="020B0604020202020204" pitchFamily="34" charset="0"/>
        <a:buChar char="•"/>
        <a:defRPr sz="1400" kern="1200">
          <a:solidFill>
            <a:schemeClr val="tx1"/>
          </a:solidFill>
          <a:latin typeface="+mn-lt"/>
          <a:ea typeface="+mn-ea"/>
          <a:cs typeface="+mn-cs"/>
        </a:defRPr>
      </a:lvl4pPr>
      <a:lvl5pPr marL="2263140" indent="-251460" algn="l" defTabSz="1005840" rtl="0" eaLnBrk="1" latinLnBrk="0" hangingPunct="1">
        <a:lnSpc>
          <a:spcPct val="90000"/>
        </a:lnSpc>
        <a:spcBef>
          <a:spcPts val="550"/>
        </a:spcBef>
        <a:buFont typeface="Arial" panose="020B0604020202020204" pitchFamily="34" charset="0"/>
        <a:buChar char="•"/>
        <a:defRPr sz="1400" kern="1200">
          <a:solidFill>
            <a:schemeClr val="tx1"/>
          </a:solidFill>
          <a:latin typeface="+mn-lt"/>
          <a:ea typeface="+mn-ea"/>
          <a:cs typeface="+mn-cs"/>
        </a:defRPr>
      </a:lvl5pPr>
      <a:lvl6pPr marL="2766060" indent="-251460" algn="l" defTabSz="1005840" rtl="0" eaLnBrk="1" latinLnBrk="0" hangingPunct="1">
        <a:lnSpc>
          <a:spcPct val="90000"/>
        </a:lnSpc>
        <a:spcBef>
          <a:spcPts val="550"/>
        </a:spcBef>
        <a:buFont typeface="Arial" panose="020B0604020202020204" pitchFamily="34" charset="0"/>
        <a:buChar char="•"/>
        <a:defRPr sz="1980" kern="1200">
          <a:solidFill>
            <a:schemeClr val="tx1"/>
          </a:solidFill>
          <a:latin typeface="+mn-lt"/>
          <a:ea typeface="+mn-ea"/>
          <a:cs typeface="+mn-cs"/>
        </a:defRPr>
      </a:lvl6pPr>
      <a:lvl7pPr marL="3268980" indent="-251460" algn="l" defTabSz="1005840" rtl="0" eaLnBrk="1" latinLnBrk="0" hangingPunct="1">
        <a:lnSpc>
          <a:spcPct val="90000"/>
        </a:lnSpc>
        <a:spcBef>
          <a:spcPts val="550"/>
        </a:spcBef>
        <a:buFont typeface="Arial" panose="020B0604020202020204" pitchFamily="34" charset="0"/>
        <a:buChar char="•"/>
        <a:defRPr sz="1980" kern="1200">
          <a:solidFill>
            <a:schemeClr val="tx1"/>
          </a:solidFill>
          <a:latin typeface="+mn-lt"/>
          <a:ea typeface="+mn-ea"/>
          <a:cs typeface="+mn-cs"/>
        </a:defRPr>
      </a:lvl7pPr>
      <a:lvl8pPr marL="3771900" indent="-251460" algn="l" defTabSz="1005840" rtl="0" eaLnBrk="1" latinLnBrk="0" hangingPunct="1">
        <a:lnSpc>
          <a:spcPct val="90000"/>
        </a:lnSpc>
        <a:spcBef>
          <a:spcPts val="550"/>
        </a:spcBef>
        <a:buFont typeface="Arial" panose="020B0604020202020204" pitchFamily="34" charset="0"/>
        <a:buChar char="•"/>
        <a:defRPr sz="1980" kern="1200">
          <a:solidFill>
            <a:schemeClr val="tx1"/>
          </a:solidFill>
          <a:latin typeface="+mn-lt"/>
          <a:ea typeface="+mn-ea"/>
          <a:cs typeface="+mn-cs"/>
        </a:defRPr>
      </a:lvl8pPr>
      <a:lvl9pPr marL="4274820" indent="-251460" algn="l" defTabSz="1005840" rtl="0" eaLnBrk="1" latinLnBrk="0" hangingPunct="1">
        <a:lnSpc>
          <a:spcPct val="90000"/>
        </a:lnSpc>
        <a:spcBef>
          <a:spcPts val="550"/>
        </a:spcBef>
        <a:buFont typeface="Arial" panose="020B0604020202020204" pitchFamily="34" charset="0"/>
        <a:buChar char="•"/>
        <a:defRPr sz="1980" kern="1200">
          <a:solidFill>
            <a:schemeClr val="tx1"/>
          </a:solidFill>
          <a:latin typeface="+mn-lt"/>
          <a:ea typeface="+mn-ea"/>
          <a:cs typeface="+mn-cs"/>
        </a:defRPr>
      </a:lvl9pPr>
    </p:bodyStyle>
    <p:otherStyle>
      <a:defPPr>
        <a:defRPr/>
      </a:defPPr>
      <a:lvl1pPr marL="0" algn="l" defTabSz="1005840" rtl="0" eaLnBrk="1" latinLnBrk="0" hangingPunct="1">
        <a:defRPr sz="1980" kern="1200">
          <a:solidFill>
            <a:schemeClr val="tx1"/>
          </a:solidFill>
          <a:latin typeface="+mn-lt"/>
          <a:ea typeface="+mn-ea"/>
          <a:cs typeface="+mn-cs"/>
        </a:defRPr>
      </a:lvl1pPr>
      <a:lvl2pPr marL="502920" algn="l" defTabSz="1005840" rtl="0" eaLnBrk="1" latinLnBrk="0" hangingPunct="1">
        <a:defRPr sz="1980" kern="1200">
          <a:solidFill>
            <a:schemeClr val="tx1"/>
          </a:solidFill>
          <a:latin typeface="+mn-lt"/>
          <a:ea typeface="+mn-ea"/>
          <a:cs typeface="+mn-cs"/>
        </a:defRPr>
      </a:lvl2pPr>
      <a:lvl3pPr marL="1005840" algn="l" defTabSz="1005840" rtl="0" eaLnBrk="1" latinLnBrk="0" hangingPunct="1">
        <a:defRPr sz="1980" kern="1200">
          <a:solidFill>
            <a:schemeClr val="tx1"/>
          </a:solidFill>
          <a:latin typeface="+mn-lt"/>
          <a:ea typeface="+mn-ea"/>
          <a:cs typeface="+mn-cs"/>
        </a:defRPr>
      </a:lvl3pPr>
      <a:lvl4pPr marL="1508760" algn="l" defTabSz="1005840" rtl="0" eaLnBrk="1" latinLnBrk="0" hangingPunct="1">
        <a:defRPr sz="1980" kern="1200">
          <a:solidFill>
            <a:schemeClr val="tx1"/>
          </a:solidFill>
          <a:latin typeface="+mn-lt"/>
          <a:ea typeface="+mn-ea"/>
          <a:cs typeface="+mn-cs"/>
        </a:defRPr>
      </a:lvl4pPr>
      <a:lvl5pPr marL="2011680" algn="l" defTabSz="1005840" rtl="0" eaLnBrk="1" latinLnBrk="0" hangingPunct="1">
        <a:defRPr sz="1980" kern="1200">
          <a:solidFill>
            <a:schemeClr val="tx1"/>
          </a:solidFill>
          <a:latin typeface="+mn-lt"/>
          <a:ea typeface="+mn-ea"/>
          <a:cs typeface="+mn-cs"/>
        </a:defRPr>
      </a:lvl5pPr>
      <a:lvl6pPr marL="2514600" algn="l" defTabSz="1005840" rtl="0" eaLnBrk="1" latinLnBrk="0" hangingPunct="1">
        <a:defRPr sz="1980" kern="1200">
          <a:solidFill>
            <a:schemeClr val="tx1"/>
          </a:solidFill>
          <a:latin typeface="+mn-lt"/>
          <a:ea typeface="+mn-ea"/>
          <a:cs typeface="+mn-cs"/>
        </a:defRPr>
      </a:lvl6pPr>
      <a:lvl7pPr marL="3017520" algn="l" defTabSz="1005840" rtl="0" eaLnBrk="1" latinLnBrk="0" hangingPunct="1">
        <a:defRPr sz="1980" kern="1200">
          <a:solidFill>
            <a:schemeClr val="tx1"/>
          </a:solidFill>
          <a:latin typeface="+mn-lt"/>
          <a:ea typeface="+mn-ea"/>
          <a:cs typeface="+mn-cs"/>
        </a:defRPr>
      </a:lvl7pPr>
      <a:lvl8pPr marL="3520440" algn="l" defTabSz="1005840" rtl="0" eaLnBrk="1" latinLnBrk="0" hangingPunct="1">
        <a:defRPr sz="1980" kern="1200">
          <a:solidFill>
            <a:schemeClr val="tx1"/>
          </a:solidFill>
          <a:latin typeface="+mn-lt"/>
          <a:ea typeface="+mn-ea"/>
          <a:cs typeface="+mn-cs"/>
        </a:defRPr>
      </a:lvl8pPr>
      <a:lvl9pPr marL="4023360" algn="l" defTabSz="1005840" rtl="0" eaLnBrk="1" latinLnBrk="0" hangingPunct="1">
        <a:defRPr sz="198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hyperlink" Target="http://www.google.co.uk/imgres?imgurl=http://www.aldermansgreen.coventry.sch.uk/images/school/good-to-be-green.jpg&amp;imgrefurl=http://www.aldermansgreen.coventry.sch.uk/school/behaviour.html&amp;h=210&amp;w=300&amp;tbnid=7mDmuFOUubbj-M:&amp;zoom=1&amp;q=good%20to%20be%20green&amp;docid=vzk8rhVaw-NULM&amp;ei=mfwOVLrsLNHlapiRgtAH&amp;tbm=isch&amp;ved=0CCUQMygAMAA&amp;iact=rc&amp;uact=3&amp;dur=524&amp;page=1&amp;start=0&amp;ndsp=19" TargetMode="Externa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ext Placeholder 14"/>
          <p:cNvSpPr>
            <a:spLocks noGrp="1"/>
          </p:cNvSpPr>
          <p:nvPr>
            <p:ph type="body" sz="quarter" idx="13"/>
          </p:nvPr>
        </p:nvSpPr>
        <p:spPr>
          <a:xfrm>
            <a:off x="7121021" y="2215270"/>
            <a:ext cx="2449512" cy="4499429"/>
          </a:xfrm>
        </p:spPr>
        <p:txBody>
          <a:bodyPr/>
          <a:lstStyle/>
          <a:p>
            <a:r>
              <a:rPr lang="en-US" sz="2400" dirty="0">
                <a:latin typeface="Comic Sans MS" panose="030F0702030302020204" pitchFamily="66" charset="0"/>
              </a:rPr>
              <a:t>New </a:t>
            </a:r>
            <a:r>
              <a:rPr lang="en-US" sz="2400" dirty="0" err="1">
                <a:latin typeface="Comic Sans MS" panose="030F0702030302020204" pitchFamily="66" charset="0"/>
              </a:rPr>
              <a:t>Delaval</a:t>
            </a:r>
            <a:r>
              <a:rPr lang="en-US" sz="2400" dirty="0">
                <a:latin typeface="Comic Sans MS" panose="030F0702030302020204" pitchFamily="66" charset="0"/>
              </a:rPr>
              <a:t> Primary School</a:t>
            </a:r>
          </a:p>
          <a:p>
            <a:endParaRPr lang="en-US" sz="1600" dirty="0">
              <a:latin typeface="Comic Sans MS" panose="030F0702030302020204" pitchFamily="66" charset="0"/>
            </a:endParaRPr>
          </a:p>
          <a:p>
            <a:endParaRPr lang="en-US" dirty="0">
              <a:latin typeface="Comic Sans MS" panose="030F0702030302020204" pitchFamily="66" charset="0"/>
            </a:endParaRPr>
          </a:p>
          <a:p>
            <a:endParaRPr lang="en-US" dirty="0">
              <a:latin typeface="Comic Sans MS" panose="030F0702030302020204" pitchFamily="66" charset="0"/>
            </a:endParaRPr>
          </a:p>
          <a:p>
            <a:endParaRPr lang="en-US" sz="2800" dirty="0">
              <a:latin typeface="Comic Sans MS" panose="030F0702030302020204" pitchFamily="66" charset="0"/>
            </a:endParaRPr>
          </a:p>
          <a:p>
            <a:r>
              <a:rPr lang="en-US" sz="2800" dirty="0">
                <a:latin typeface="Comic Sans MS" panose="030F0702030302020204" pitchFamily="66" charset="0"/>
              </a:rPr>
              <a:t>Autumn 1</a:t>
            </a:r>
          </a:p>
          <a:p>
            <a:endParaRPr lang="en-US" dirty="0">
              <a:latin typeface="Comic Sans MS" panose="030F0702030302020204" pitchFamily="66" charset="0"/>
            </a:endParaRPr>
          </a:p>
          <a:p>
            <a:r>
              <a:rPr lang="en-US" dirty="0">
                <a:latin typeface="Comic Sans MS" panose="030F0702030302020204" pitchFamily="66" charset="0"/>
              </a:rPr>
              <a:t>Nursery</a:t>
            </a:r>
          </a:p>
          <a:p>
            <a:r>
              <a:rPr lang="en-US" sz="1800" dirty="0">
                <a:latin typeface="Comic Sans MS" panose="030F0702030302020204" pitchFamily="66" charset="0"/>
              </a:rPr>
              <a:t>2025-2026</a:t>
            </a:r>
          </a:p>
        </p:txBody>
      </p:sp>
      <p:sp>
        <p:nvSpPr>
          <p:cNvPr id="10" name="Text Placeholder 9"/>
          <p:cNvSpPr>
            <a:spLocks noGrp="1"/>
          </p:cNvSpPr>
          <p:nvPr>
            <p:ph type="body" sz="quarter" idx="14"/>
          </p:nvPr>
        </p:nvSpPr>
        <p:spPr>
          <a:xfrm>
            <a:off x="7127292" y="6812386"/>
            <a:ext cx="2449512" cy="266486"/>
          </a:xfrm>
        </p:spPr>
        <p:txBody>
          <a:bodyPr/>
          <a:lstStyle/>
          <a:p>
            <a:r>
              <a:rPr lang="en-GB" dirty="0">
                <a:solidFill>
                  <a:schemeClr val="bg1"/>
                </a:solidFill>
              </a:rPr>
              <a:t>School contact number 01670 353255 </a:t>
            </a:r>
          </a:p>
        </p:txBody>
      </p:sp>
      <p:sp>
        <p:nvSpPr>
          <p:cNvPr id="27" name="Rectangle 14"/>
          <p:cNvSpPr>
            <a:spLocks noChangeArrowheads="1"/>
          </p:cNvSpPr>
          <p:nvPr/>
        </p:nvSpPr>
        <p:spPr bwMode="auto">
          <a:xfrm rot="10800000" flipV="1">
            <a:off x="482721" y="485921"/>
            <a:ext cx="2751920" cy="15696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tabLst/>
            </a:pPr>
            <a:endParaRPr lang="en-GB" altLang="en-US" dirty="0">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tabLst/>
            </a:pPr>
            <a:r>
              <a:rPr kumimoji="0" lang="en-GB" altLang="en-US" sz="2000" b="0" i="0" u="none" strike="noStrike" cap="none" normalizeH="0" baseline="0" dirty="0">
                <a:ln>
                  <a:noFill/>
                </a:ln>
                <a:solidFill>
                  <a:schemeClr val="tx1"/>
                </a:solidFill>
                <a:effectLst/>
                <a:latin typeface="Comic Sans MS" panose="030F0702030302020204" pitchFamily="66" charset="0"/>
                <a:ea typeface="Times New Roman" panose="02020603050405020304" pitchFamily="18" charset="0"/>
              </a:rPr>
              <a:t>You may hear your child talking about “Good to be Green.” </a:t>
            </a:r>
            <a:endParaRPr kumimoji="0" lang="en-GB" altLang="en-US" sz="12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GB" altLang="en-US" sz="1800" b="0" i="0" u="none" strike="noStrike" cap="none" normalizeH="0" baseline="0" dirty="0">
              <a:ln>
                <a:noFill/>
              </a:ln>
              <a:solidFill>
                <a:schemeClr val="tx1"/>
              </a:solidFill>
              <a:effectLst/>
              <a:latin typeface="Arial" panose="020B0604020202020204" pitchFamily="34" charset="0"/>
            </a:endParaRPr>
          </a:p>
        </p:txBody>
      </p:sp>
      <p:pic>
        <p:nvPicPr>
          <p:cNvPr id="2061" name="Picture 1" descr="Description: http://t2.gstatic.com/images?q=tbn:ANd9GcSjTNVOFWLaKV9BRM6Zuwen4nGnY_0Vjq_tiT3JpEcK8a4Uq1ncBQ:www.aldermansgreen.coventry.sch.uk/images/school/good-to-be-green.jpg">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7526" y="4932813"/>
            <a:ext cx="2074611" cy="1781886"/>
          </a:xfrm>
          <a:prstGeom prst="rect">
            <a:avLst/>
          </a:prstGeom>
          <a:noFill/>
          <a:extLst>
            <a:ext uri="{909E8E84-426E-40DD-AFC4-6F175D3DCCD1}">
              <a14:hiddenFill xmlns:a14="http://schemas.microsoft.com/office/drawing/2010/main">
                <a:solidFill>
                  <a:srgbClr val="FFFFFF"/>
                </a:solidFill>
              </a14:hiddenFill>
            </a:ext>
          </a:extLst>
        </p:spPr>
      </p:pic>
      <p:sp>
        <p:nvSpPr>
          <p:cNvPr id="28" name="Rectangle 15"/>
          <p:cNvSpPr>
            <a:spLocks noChangeArrowheads="1"/>
          </p:cNvSpPr>
          <p:nvPr/>
        </p:nvSpPr>
        <p:spPr bwMode="auto">
          <a:xfrm>
            <a:off x="482720" y="1855702"/>
            <a:ext cx="2449512" cy="22467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400" b="0" i="0" u="none" strike="noStrike" cap="none" normalizeH="0" baseline="0" dirty="0">
                <a:ln>
                  <a:noFill/>
                </a:ln>
                <a:solidFill>
                  <a:schemeClr val="tx1"/>
                </a:solidFill>
                <a:effectLst/>
                <a:latin typeface="Comic Sans MS" panose="030F0702030302020204" pitchFamily="66" charset="0"/>
                <a:ea typeface="Times New Roman" panose="02020603050405020304" pitchFamily="18" charset="0"/>
                <a:cs typeface="Times New Roman" panose="02020603050405020304" pitchFamily="18" charset="0"/>
              </a:rPr>
              <a:t>This is a Behaviour Management Scheme which encourages positive behaviour in and around our school. Yellow and red cards may be given for negative behaviour and green and silver “privilege cards” are awarded for positive behaviour.</a:t>
            </a:r>
            <a:r>
              <a:rPr kumimoji="0" lang="en-GB" altLang="en-US" sz="1000" b="0" i="0" u="none" strike="noStrike" cap="none" normalizeH="0" baseline="0" dirty="0">
                <a:ln>
                  <a:noFill/>
                </a:ln>
                <a:solidFill>
                  <a:schemeClr val="tx1"/>
                </a:solidFill>
                <a:effectLst/>
              </a:rPr>
              <a:t> </a:t>
            </a:r>
            <a:endParaRPr kumimoji="0" lang="en-GB" altLang="en-US" sz="2000" b="0" i="0" u="none" strike="noStrike" cap="none" normalizeH="0" baseline="0" dirty="0">
              <a:ln>
                <a:noFill/>
              </a:ln>
              <a:solidFill>
                <a:schemeClr val="tx1"/>
              </a:solidFill>
              <a:effectLst/>
              <a:latin typeface="Arial" panose="020B0604020202020204" pitchFamily="34" charset="0"/>
            </a:endParaRPr>
          </a:p>
        </p:txBody>
      </p:sp>
      <p:sp>
        <p:nvSpPr>
          <p:cNvPr id="35" name="Text Placeholder 27"/>
          <p:cNvSpPr>
            <a:spLocks noGrp="1"/>
          </p:cNvSpPr>
          <p:nvPr>
            <p:ph type="body" sz="quarter" idx="4294967295"/>
          </p:nvPr>
        </p:nvSpPr>
        <p:spPr>
          <a:xfrm>
            <a:off x="3998793" y="711349"/>
            <a:ext cx="2127129" cy="6208065"/>
          </a:xfrm>
          <a:prstGeom prst="rect">
            <a:avLst/>
          </a:prstGeom>
        </p:spPr>
        <p:txBody>
          <a:bodyPr>
            <a:normAutofit/>
          </a:bodyPr>
          <a:lstStyle/>
          <a:p>
            <a:pPr marL="0" indent="0">
              <a:buNone/>
            </a:pPr>
            <a:r>
              <a:rPr lang="en-US" sz="1600" dirty="0">
                <a:latin typeface="Comic Sans MS" panose="030F0702030302020204" pitchFamily="66" charset="0"/>
              </a:rPr>
              <a:t>Reminders:</a:t>
            </a:r>
          </a:p>
          <a:p>
            <a:r>
              <a:rPr lang="en-GB" sz="1400" dirty="0">
                <a:latin typeface="Comic Sans MS" panose="030F0702030302020204" pitchFamily="66" charset="0"/>
              </a:rPr>
              <a:t>Times of the day</a:t>
            </a:r>
          </a:p>
          <a:p>
            <a:pPr marL="0" indent="0">
              <a:buNone/>
            </a:pPr>
            <a:r>
              <a:rPr lang="en-GB" sz="1400" dirty="0">
                <a:latin typeface="Comic Sans MS" panose="030F0702030302020204" pitchFamily="66" charset="0"/>
              </a:rPr>
              <a:t>Am session 8.30 – 11.30</a:t>
            </a:r>
          </a:p>
          <a:p>
            <a:pPr marL="0" indent="0">
              <a:buNone/>
            </a:pPr>
            <a:r>
              <a:rPr lang="en-GB" sz="1400" dirty="0">
                <a:latin typeface="Comic Sans MS" panose="030F0702030302020204" pitchFamily="66" charset="0"/>
              </a:rPr>
              <a:t>pm session 12.15-3.15</a:t>
            </a:r>
          </a:p>
          <a:p>
            <a:pPr marL="0" indent="0">
              <a:buNone/>
            </a:pPr>
            <a:r>
              <a:rPr lang="en-GB" sz="1400" dirty="0">
                <a:latin typeface="Comic Sans MS" panose="030F0702030302020204" pitchFamily="66" charset="0"/>
              </a:rPr>
              <a:t>Please arrive on time and collect promptly. </a:t>
            </a:r>
          </a:p>
          <a:p>
            <a:r>
              <a:rPr lang="en-GB" sz="1400" b="1" u="sng" dirty="0">
                <a:latin typeface="Comic Sans MS" panose="030F0702030302020204" pitchFamily="66" charset="0"/>
              </a:rPr>
              <a:t>Please name ALL clothing. </a:t>
            </a:r>
          </a:p>
          <a:p>
            <a:r>
              <a:rPr lang="en-GB" sz="1400" b="1" u="sng" dirty="0">
                <a:latin typeface="Comic Sans MS" panose="030F0702030302020204" pitchFamily="66" charset="0"/>
              </a:rPr>
              <a:t>Please provide spare clothing for your child</a:t>
            </a:r>
          </a:p>
          <a:p>
            <a:r>
              <a:rPr lang="en-US" sz="1400" b="1" dirty="0">
                <a:latin typeface="Comic Sans MS" panose="030F0702030302020204" pitchFamily="66" charset="0"/>
              </a:rPr>
              <a:t>Tuesday</a:t>
            </a:r>
            <a:r>
              <a:rPr lang="en-US" sz="1400" dirty="0">
                <a:latin typeface="Comic Sans MS" panose="030F0702030302020204" pitchFamily="66" charset="0"/>
              </a:rPr>
              <a:t> – homework to be handed into school.</a:t>
            </a:r>
          </a:p>
          <a:p>
            <a:r>
              <a:rPr lang="en-US" sz="1400" b="1" dirty="0">
                <a:latin typeface="Comic Sans MS" panose="030F0702030302020204" pitchFamily="66" charset="0"/>
              </a:rPr>
              <a:t>Thursday</a:t>
            </a:r>
            <a:r>
              <a:rPr lang="en-US" sz="1400" dirty="0">
                <a:latin typeface="Comic Sans MS" panose="030F0702030302020204" pitchFamily="66" charset="0"/>
              </a:rPr>
              <a:t> – homework handed out to children. </a:t>
            </a:r>
          </a:p>
          <a:p>
            <a:r>
              <a:rPr lang="en-US" sz="1200" dirty="0">
                <a:latin typeface="Comic Sans MS" panose="030F0702030302020204" pitchFamily="66" charset="0"/>
              </a:rPr>
              <a:t>Library Books changed weekly.</a:t>
            </a:r>
          </a:p>
          <a:p>
            <a:pPr marL="0" indent="0">
              <a:buNone/>
            </a:pPr>
            <a:endParaRPr lang="en-US" dirty="0">
              <a:latin typeface="Comic Sans MS" panose="030F0702030302020204" pitchFamily="66" charset="0"/>
            </a:endParaRPr>
          </a:p>
          <a:p>
            <a:pPr marL="0" indent="0">
              <a:buNone/>
            </a:pPr>
            <a:endParaRPr lang="en-US" dirty="0">
              <a:latin typeface="Comic Sans MS" panose="030F0702030302020204" pitchFamily="66" charset="0"/>
            </a:endParaRPr>
          </a:p>
        </p:txBody>
      </p:sp>
      <p:pic>
        <p:nvPicPr>
          <p:cNvPr id="205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482899" y="668821"/>
            <a:ext cx="1725756" cy="12038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 name="Picture 1"/>
          <p:cNvPicPr>
            <a:picLocks noChangeAspect="1"/>
          </p:cNvPicPr>
          <p:nvPr/>
        </p:nvPicPr>
        <p:blipFill>
          <a:blip r:embed="rId5"/>
          <a:stretch>
            <a:fillRect/>
          </a:stretch>
        </p:blipFill>
        <p:spPr>
          <a:xfrm>
            <a:off x="7731414" y="3389624"/>
            <a:ext cx="1228725" cy="1238250"/>
          </a:xfrm>
          <a:prstGeom prst="rect">
            <a:avLst/>
          </a:prstGeom>
        </p:spPr>
      </p:pic>
    </p:spTree>
    <p:extLst>
      <p:ext uri="{BB962C8B-B14F-4D97-AF65-F5344CB8AC3E}">
        <p14:creationId xmlns:p14="http://schemas.microsoft.com/office/powerpoint/2010/main" val="174269689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type="body" sz="quarter" idx="20"/>
          </p:nvPr>
        </p:nvSpPr>
        <p:spPr>
          <a:xfrm>
            <a:off x="457180" y="760696"/>
            <a:ext cx="2450592" cy="662354"/>
          </a:xfrm>
        </p:spPr>
        <p:txBody>
          <a:bodyPr/>
          <a:lstStyle/>
          <a:p>
            <a:pPr algn="ctr"/>
            <a:r>
              <a:rPr lang="en-US" dirty="0">
                <a:latin typeface="Comic Sans MS" panose="030F0702030302020204" pitchFamily="66" charset="0"/>
              </a:rPr>
              <a:t>Autumn 1 Term</a:t>
            </a:r>
          </a:p>
        </p:txBody>
      </p:sp>
      <p:sp>
        <p:nvSpPr>
          <p:cNvPr id="28" name="Text Placeholder 27"/>
          <p:cNvSpPr>
            <a:spLocks noGrp="1"/>
          </p:cNvSpPr>
          <p:nvPr>
            <p:ph type="body" sz="quarter" idx="21"/>
          </p:nvPr>
        </p:nvSpPr>
        <p:spPr>
          <a:xfrm>
            <a:off x="4103625" y="881016"/>
            <a:ext cx="2215288" cy="3755175"/>
          </a:xfrm>
        </p:spPr>
        <p:txBody>
          <a:bodyPr/>
          <a:lstStyle/>
          <a:p>
            <a:r>
              <a:rPr lang="en-US" sz="2000" dirty="0">
                <a:latin typeface="Comic Sans MS" panose="030F0702030302020204" pitchFamily="66" charset="0"/>
              </a:rPr>
              <a:t>Literacy Focus:</a:t>
            </a:r>
          </a:p>
          <a:p>
            <a:pPr algn="ctr"/>
            <a:r>
              <a:rPr lang="en-US" sz="2000" dirty="0">
                <a:latin typeface="Comic Sans MS" panose="030F0702030302020204" pitchFamily="66" charset="0"/>
              </a:rPr>
              <a:t>Dear Zoo</a:t>
            </a:r>
          </a:p>
          <a:p>
            <a:pPr algn="ctr"/>
            <a:r>
              <a:rPr lang="en-US" sz="2000" dirty="0">
                <a:latin typeface="Comic Sans MS" panose="030F0702030302020204" pitchFamily="66" charset="0"/>
              </a:rPr>
              <a:t>By Rod Campbell</a:t>
            </a:r>
          </a:p>
        </p:txBody>
      </p:sp>
      <p:sp>
        <p:nvSpPr>
          <p:cNvPr id="68" name="Text Placeholder 67"/>
          <p:cNvSpPr>
            <a:spLocks noGrp="1"/>
          </p:cNvSpPr>
          <p:nvPr>
            <p:ph type="body" sz="quarter" idx="28"/>
          </p:nvPr>
        </p:nvSpPr>
        <p:spPr>
          <a:xfrm>
            <a:off x="7235570" y="760695"/>
            <a:ext cx="2514919" cy="554921"/>
          </a:xfrm>
        </p:spPr>
        <p:txBody>
          <a:bodyPr/>
          <a:lstStyle/>
          <a:p>
            <a:pPr algn="ctr"/>
            <a:endParaRPr lang="en-US" sz="3200" dirty="0">
              <a:latin typeface="Comic Sans MS" panose="030F0702030302020204" pitchFamily="66" charset="0"/>
            </a:endParaRPr>
          </a:p>
          <a:p>
            <a:pPr algn="ctr"/>
            <a:endParaRPr lang="en-US" sz="3200" dirty="0">
              <a:latin typeface="Comic Sans MS" panose="030F0702030302020204" pitchFamily="66" charset="0"/>
            </a:endParaRPr>
          </a:p>
          <a:p>
            <a:pPr algn="ctr"/>
            <a:endParaRPr lang="en-US" sz="3200" dirty="0">
              <a:latin typeface="Comic Sans MS" panose="030F0702030302020204" pitchFamily="66" charset="0"/>
            </a:endParaRPr>
          </a:p>
          <a:p>
            <a:pPr algn="ctr"/>
            <a:endParaRPr lang="en-US" sz="3200" dirty="0">
              <a:latin typeface="Comic Sans MS" panose="030F0702030302020204" pitchFamily="66" charset="0"/>
            </a:endParaRPr>
          </a:p>
          <a:p>
            <a:pPr algn="ctr"/>
            <a:r>
              <a:rPr lang="en-US" sz="3200" dirty="0">
                <a:latin typeface="Comic Sans MS" panose="030F0702030302020204" pitchFamily="66" charset="0"/>
              </a:rPr>
              <a:t>Dear Zoo</a:t>
            </a:r>
          </a:p>
        </p:txBody>
      </p:sp>
      <p:sp>
        <p:nvSpPr>
          <p:cNvPr id="42" name="Text Placeholder 41"/>
          <p:cNvSpPr>
            <a:spLocks noGrp="1"/>
          </p:cNvSpPr>
          <p:nvPr>
            <p:ph type="body" sz="quarter" idx="31"/>
          </p:nvPr>
        </p:nvSpPr>
        <p:spPr>
          <a:xfrm>
            <a:off x="447943" y="1679346"/>
            <a:ext cx="2556608" cy="4433986"/>
          </a:xfrm>
        </p:spPr>
        <p:txBody>
          <a:bodyPr/>
          <a:lstStyle/>
          <a:p>
            <a:pPr marL="0" indent="0">
              <a:buNone/>
            </a:pPr>
            <a:r>
              <a:rPr lang="en-GB" sz="1600" dirty="0">
                <a:latin typeface="Comic Sans MS" panose="030F0702030302020204" pitchFamily="66" charset="0"/>
              </a:rPr>
              <a:t>Dear Parent/ Carer, </a:t>
            </a:r>
          </a:p>
          <a:p>
            <a:pPr marL="0" indent="0">
              <a:buNone/>
            </a:pPr>
            <a:r>
              <a:rPr lang="en-GB" sz="1600" dirty="0">
                <a:latin typeface="Comic Sans MS" panose="030F0702030302020204" pitchFamily="66" charset="0"/>
              </a:rPr>
              <a:t>This half term our literacy focus is </a:t>
            </a:r>
          </a:p>
          <a:p>
            <a:pPr marL="0" indent="0">
              <a:buNone/>
            </a:pPr>
            <a:r>
              <a:rPr lang="en-GB" sz="1600" dirty="0">
                <a:latin typeface="Comic Sans MS" panose="030F0702030302020204" pitchFamily="66" charset="0"/>
              </a:rPr>
              <a:t>Dear Zoo</a:t>
            </a:r>
          </a:p>
          <a:p>
            <a:pPr marL="0" indent="0">
              <a:buNone/>
            </a:pPr>
            <a:r>
              <a:rPr lang="en-GB" sz="1600" dirty="0">
                <a:latin typeface="Comic Sans MS" panose="030F0702030302020204" pitchFamily="66" charset="0"/>
              </a:rPr>
              <a:t>We will be sending home some activities linked to the focus story for you to enjoy with your child.</a:t>
            </a:r>
          </a:p>
          <a:p>
            <a:pPr marL="0" indent="0">
              <a:buNone/>
            </a:pPr>
            <a:endParaRPr lang="en-GB" sz="1600" dirty="0">
              <a:latin typeface="Comic Sans MS" panose="030F0702030302020204" pitchFamily="66" charset="0"/>
            </a:endParaRPr>
          </a:p>
          <a:p>
            <a:pPr marL="0" indent="0">
              <a:buNone/>
            </a:pPr>
            <a:r>
              <a:rPr lang="en-GB" sz="1600" dirty="0">
                <a:latin typeface="Comic Sans MS" panose="030F0702030302020204" pitchFamily="66" charset="0"/>
              </a:rPr>
              <a:t>This booklet has some ideas you could do at home to support your child with their learning and development. </a:t>
            </a:r>
          </a:p>
        </p:txBody>
      </p:sp>
      <p:sp>
        <p:nvSpPr>
          <p:cNvPr id="92" name="Text Placeholder 91"/>
          <p:cNvSpPr>
            <a:spLocks noGrp="1"/>
          </p:cNvSpPr>
          <p:nvPr>
            <p:ph type="body" sz="quarter" idx="33"/>
          </p:nvPr>
        </p:nvSpPr>
        <p:spPr>
          <a:xfrm>
            <a:off x="7180323" y="1423050"/>
            <a:ext cx="2469648" cy="3190320"/>
          </a:xfrm>
        </p:spPr>
        <p:txBody>
          <a:bodyPr/>
          <a:lstStyle/>
          <a:p>
            <a:r>
              <a:rPr lang="en-US" sz="1400" dirty="0">
                <a:latin typeface="Comic Sans MS" pitchFamily="66" charset="0"/>
              </a:rPr>
              <a:t>Read the story and encourage your child to retell the story with you.</a:t>
            </a:r>
          </a:p>
          <a:p>
            <a:r>
              <a:rPr lang="en-US" sz="1400" dirty="0">
                <a:latin typeface="Comic Sans MS" pitchFamily="66" charset="0"/>
              </a:rPr>
              <a:t>Encourage your child to become independent when putting own their own coat.</a:t>
            </a:r>
          </a:p>
          <a:p>
            <a:r>
              <a:rPr lang="en-US" sz="1400" dirty="0">
                <a:latin typeface="Comic Sans MS" pitchFamily="66" charset="0"/>
              </a:rPr>
              <a:t>Sing counting songs and Nursery rhymes.</a:t>
            </a:r>
          </a:p>
          <a:p>
            <a:r>
              <a:rPr lang="en-US" sz="1400" dirty="0">
                <a:latin typeface="Comic Sans MS" pitchFamily="66" charset="0"/>
              </a:rPr>
              <a:t>Use shaving foam and corn flour to encourage your child to draw lines and circles.</a:t>
            </a:r>
          </a:p>
          <a:p>
            <a:r>
              <a:rPr lang="en-US" sz="1400" dirty="0">
                <a:latin typeface="Comic Sans MS" pitchFamily="66" charset="0"/>
              </a:rPr>
              <a:t>Enjoy playing a ball with your child around the garden to develop gross </a:t>
            </a:r>
            <a:r>
              <a:rPr lang="en-US" sz="1400">
                <a:latin typeface="Comic Sans MS" pitchFamily="66" charset="0"/>
              </a:rPr>
              <a:t>motor skills.</a:t>
            </a:r>
            <a:endParaRPr lang="en-US" sz="1400" dirty="0">
              <a:latin typeface="Comic Sans MS" pitchFamily="66" charset="0"/>
            </a:endParaRPr>
          </a:p>
          <a:p>
            <a:endParaRPr lang="en-US" sz="1400" dirty="0">
              <a:latin typeface="Comic Sans MS" pitchFamily="66" charset="0"/>
            </a:endParaRPr>
          </a:p>
          <a:p>
            <a:endParaRPr lang="en-US" sz="1400" dirty="0">
              <a:latin typeface="Comic Sans MS" pitchFamily="66" charset="0"/>
            </a:endParaRPr>
          </a:p>
          <a:p>
            <a:endParaRPr lang="en-US" sz="1400" dirty="0">
              <a:latin typeface="Comic Sans MS" pitchFamily="66" charset="0"/>
            </a:endParaRPr>
          </a:p>
          <a:p>
            <a:endParaRPr lang="en-US" sz="1400" dirty="0">
              <a:latin typeface="Comic Sans MS" pitchFamily="66" charset="0"/>
            </a:endParaRPr>
          </a:p>
          <a:p>
            <a:endParaRPr lang="en-US" sz="1400" dirty="0">
              <a:latin typeface="Comic Sans MS" pitchFamily="66" charset="0"/>
            </a:endParaRPr>
          </a:p>
        </p:txBody>
      </p:sp>
      <p:pic>
        <p:nvPicPr>
          <p:cNvPr id="102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442345" y="5622059"/>
            <a:ext cx="1971675" cy="1000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 name="Picture 1"/>
          <p:cNvPicPr>
            <a:picLocks noChangeAspect="1"/>
          </p:cNvPicPr>
          <p:nvPr/>
        </p:nvPicPr>
        <p:blipFill>
          <a:blip r:embed="rId3"/>
          <a:stretch>
            <a:fillRect/>
          </a:stretch>
        </p:blipFill>
        <p:spPr>
          <a:xfrm>
            <a:off x="4222209" y="4703674"/>
            <a:ext cx="1794383" cy="1836770"/>
          </a:xfrm>
          <a:prstGeom prst="rect">
            <a:avLst/>
          </a:prstGeom>
        </p:spPr>
      </p:pic>
    </p:spTree>
    <p:extLst>
      <p:ext uri="{BB962C8B-B14F-4D97-AF65-F5344CB8AC3E}">
        <p14:creationId xmlns:p14="http://schemas.microsoft.com/office/powerpoint/2010/main" val="2005184843"/>
      </p:ext>
    </p:extLst>
  </p:cSld>
  <p:clrMapOvr>
    <a:masterClrMapping/>
  </p:clrMapOvr>
</p:sld>
</file>

<file path=ppt/theme/theme1.xml><?xml version="1.0" encoding="utf-8"?>
<a:theme xmlns:a="http://schemas.openxmlformats.org/drawingml/2006/main" name="Travel Brochure 11 x 8.5">
  <a:themeElements>
    <a:clrScheme name="Travel Brochure 2">
      <a:dk1>
        <a:srgbClr val="595959"/>
      </a:dk1>
      <a:lt1>
        <a:sysClr val="window" lastClr="FFFFFF"/>
      </a:lt1>
      <a:dk2>
        <a:srgbClr val="000000"/>
      </a:dk2>
      <a:lt2>
        <a:srgbClr val="DDDCD9"/>
      </a:lt2>
      <a:accent1>
        <a:srgbClr val="6886BC"/>
      </a:accent1>
      <a:accent2>
        <a:srgbClr val="94AA82"/>
      </a:accent2>
      <a:accent3>
        <a:srgbClr val="8E7154"/>
      </a:accent3>
      <a:accent4>
        <a:srgbClr val="A6623D"/>
      </a:accent4>
      <a:accent5>
        <a:srgbClr val="75A1BC"/>
      </a:accent5>
      <a:accent6>
        <a:srgbClr val="2F4D93"/>
      </a:accent6>
      <a:hlink>
        <a:srgbClr val="897959"/>
      </a:hlink>
      <a:folHlink>
        <a:srgbClr val="A6A6A6"/>
      </a:folHlink>
    </a:clrScheme>
    <a:fontScheme name="Constantia">
      <a:majorFont>
        <a:latin typeface="Constantia"/>
        <a:ea typeface=""/>
        <a:cs typeface=""/>
        <a:font script="Jpan" typeface="HG明朝E"/>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onstantia"/>
        <a:ea typeface=""/>
        <a:cs typeface=""/>
        <a:font script="Jpan" typeface="HG明朝E"/>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opic lette for parents.potx" id="{C8C7F28C-A520-4A32-84CD-EDD10FD63622}" vid="{A8F2F039-6F0F-4C22-BA9E-0277E43D5EB4}"/>
    </a:ext>
  </a:extLst>
</a:theme>
</file>

<file path=ppt/theme/theme2.xml><?xml version="1.0" encoding="utf-8"?>
<a:theme xmlns:a="http://schemas.openxmlformats.org/drawingml/2006/main" name="Office Theme">
  <a:themeElements>
    <a:clrScheme name="Travel Brochure 2">
      <a:dk1>
        <a:srgbClr val="595959"/>
      </a:dk1>
      <a:lt1>
        <a:sysClr val="window" lastClr="FFFFFF"/>
      </a:lt1>
      <a:dk2>
        <a:srgbClr val="000000"/>
      </a:dk2>
      <a:lt2>
        <a:srgbClr val="DDDCD9"/>
      </a:lt2>
      <a:accent1>
        <a:srgbClr val="6886BC"/>
      </a:accent1>
      <a:accent2>
        <a:srgbClr val="94AA82"/>
      </a:accent2>
      <a:accent3>
        <a:srgbClr val="8E7154"/>
      </a:accent3>
      <a:accent4>
        <a:srgbClr val="A6623D"/>
      </a:accent4>
      <a:accent5>
        <a:srgbClr val="75A1BC"/>
      </a:accent5>
      <a:accent6>
        <a:srgbClr val="2F4D93"/>
      </a:accent6>
      <a:hlink>
        <a:srgbClr val="897959"/>
      </a:hlink>
      <a:folHlink>
        <a:srgbClr val="A6A6A6"/>
      </a:folHlink>
    </a:clrScheme>
    <a:fontScheme name="Constantia">
      <a:majorFont>
        <a:latin typeface="Constantia"/>
        <a:ea typeface=""/>
        <a:cs typeface=""/>
        <a:font script="Jpan" typeface="HG明朝E"/>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onstantia"/>
        <a:ea typeface=""/>
        <a:cs typeface=""/>
        <a:font script="Jpan" typeface="HG明朝E"/>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Travel Brochure 2">
      <a:dk1>
        <a:srgbClr val="595959"/>
      </a:dk1>
      <a:lt1>
        <a:sysClr val="window" lastClr="FFFFFF"/>
      </a:lt1>
      <a:dk2>
        <a:srgbClr val="000000"/>
      </a:dk2>
      <a:lt2>
        <a:srgbClr val="DDDCD9"/>
      </a:lt2>
      <a:accent1>
        <a:srgbClr val="6886BC"/>
      </a:accent1>
      <a:accent2>
        <a:srgbClr val="94AA82"/>
      </a:accent2>
      <a:accent3>
        <a:srgbClr val="8E7154"/>
      </a:accent3>
      <a:accent4>
        <a:srgbClr val="A6623D"/>
      </a:accent4>
      <a:accent5>
        <a:srgbClr val="75A1BC"/>
      </a:accent5>
      <a:accent6>
        <a:srgbClr val="2F4D93"/>
      </a:accent6>
      <a:hlink>
        <a:srgbClr val="897959"/>
      </a:hlink>
      <a:folHlink>
        <a:srgbClr val="A6A6A6"/>
      </a:folHlink>
    </a:clrScheme>
    <a:fontScheme name="Constantia">
      <a:majorFont>
        <a:latin typeface="Constantia"/>
        <a:ea typeface=""/>
        <a:cs typeface=""/>
        <a:font script="Jpan" typeface="HG明朝E"/>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onstantia"/>
        <a:ea typeface=""/>
        <a:cs typeface=""/>
        <a:font script="Jpan" typeface="HG明朝E"/>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07625DDF7C9B4342B7C0532823C9F5E2" ma:contentTypeVersion="10" ma:contentTypeDescription="Create a new document." ma:contentTypeScope="" ma:versionID="08a777c90a7ce632e9cb02f961ba3d16">
  <xsd:schema xmlns:xsd="http://www.w3.org/2001/XMLSchema" xmlns:xs="http://www.w3.org/2001/XMLSchema" xmlns:p="http://schemas.microsoft.com/office/2006/metadata/properties" xmlns:ns2="07ad8581-d9a9-4940-bb36-6c34dc784eff" targetNamespace="http://schemas.microsoft.com/office/2006/metadata/properties" ma:root="true" ma:fieldsID="059ec345e5b2a893a09a7644412130d0" ns2:_="">
    <xsd:import namespace="07ad8581-d9a9-4940-bb36-6c34dc784eff"/>
    <xsd:element name="properties">
      <xsd:complexType>
        <xsd:sequence>
          <xsd:element name="documentManagement">
            <xsd:complexType>
              <xsd:all>
                <xsd:element ref="ns2:lcf76f155ced4ddcb4097134ff3c332f" minOccurs="0"/>
                <xsd:element ref="ns2:MediaServiceMetadata" minOccurs="0"/>
                <xsd:element ref="ns2:MediaServiceFastMetadata" minOccurs="0"/>
                <xsd:element ref="ns2:MediaServiceObjectDetectorVersions" minOccurs="0"/>
                <xsd:element ref="ns2:MediaServiceOCR" minOccurs="0"/>
                <xsd:element ref="ns2:MediaServiceGenerationTime" minOccurs="0"/>
                <xsd:element ref="ns2:MediaServiceEventHashCode" minOccurs="0"/>
                <xsd:element ref="ns2:MediaServiceDateTaken"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7ad8581-d9a9-4940-bb36-6c34dc784eff" elementFormDefault="qualified">
    <xsd:import namespace="http://schemas.microsoft.com/office/2006/documentManagement/types"/>
    <xsd:import namespace="http://schemas.microsoft.com/office/infopath/2007/PartnerControls"/>
    <xsd:element name="lcf76f155ced4ddcb4097134ff3c332f" ma:index="9" nillable="true" ma:taxonomy="true" ma:internalName="lcf76f155ced4ddcb4097134ff3c332f" ma:taxonomyFieldName="MediaServiceImageTags" ma:displayName="Image Tags" ma:readOnly="false" ma:fieldId="{5cf76f15-5ced-4ddc-b409-7134ff3c332f}" ma:taxonomyMulti="true" ma:sspId="176335b0-1cc0-4be2-9d47-87975a0d1506" ma:termSetId="09814cd3-568e-fe90-9814-8d621ff8fb84" ma:anchorId="fba54fb3-c3e1-fe81-a776-ca4b69148c4d" ma:open="true" ma:isKeyword="false">
      <xsd:complexType>
        <xsd:sequence>
          <xsd:element ref="pc:Terms" minOccurs="0" maxOccurs="1"/>
        </xsd:sequence>
      </xsd:complexType>
    </xsd:element>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dexed="true" ma:internalName="MediaServiceDateTaken" ma:readOnly="true">
      <xsd:simpleType>
        <xsd:restriction base="dms:Text"/>
      </xsd:simpleType>
    </xsd:element>
    <xsd:element name="MediaServiceSearchProperties" ma:index="17"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07ad8581-d9a9-4940-bb36-6c34dc784eff">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9DB52690-23A3-40B8-8311-33F490FF1AD7}"/>
</file>

<file path=customXml/itemProps2.xml><?xml version="1.0" encoding="utf-8"?>
<ds:datastoreItem xmlns:ds="http://schemas.openxmlformats.org/officeDocument/2006/customXml" ds:itemID="{359EC7B8-4F86-49CB-B2DC-6AA902E7ACE2}"/>
</file>

<file path=customXml/itemProps3.xml><?xml version="1.0" encoding="utf-8"?>
<ds:datastoreItem xmlns:ds="http://schemas.openxmlformats.org/officeDocument/2006/customXml" ds:itemID="{58906F80-DFB0-499A-BEBD-715762DFE21C}"/>
</file>

<file path=docProps/app.xml><?xml version="1.0" encoding="utf-8"?>
<Properties xmlns="http://schemas.openxmlformats.org/officeDocument/2006/extended-properties" xmlns:vt="http://schemas.openxmlformats.org/officeDocument/2006/docPropsVTypes">
  <Template>topic lette for parents</Template>
  <TotalTime>0</TotalTime>
  <Words>255</Words>
  <Application>Microsoft Office PowerPoint</Application>
  <PresentationFormat>Custom</PresentationFormat>
  <Paragraphs>46</Paragraphs>
  <Slides>2</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vt:i4>
      </vt:variant>
    </vt:vector>
  </HeadingPairs>
  <TitlesOfParts>
    <vt:vector size="7" baseType="lpstr">
      <vt:lpstr>Arial</vt:lpstr>
      <vt:lpstr>Calibri Light</vt:lpstr>
      <vt:lpstr>Comic Sans MS</vt:lpstr>
      <vt:lpstr>Constantia</vt:lpstr>
      <vt:lpstr>Travel Brochure 11 x 8.5</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
  <cp:lastModifiedBy/>
  <cp:revision>1</cp:revision>
  <dcterms:created xsi:type="dcterms:W3CDTF">2015-10-11T14:36:59Z</dcterms:created>
  <dcterms:modified xsi:type="dcterms:W3CDTF">2025-09-10T07:53:51Z</dcterms:modified>
  <cp:version/>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TemplateID">
    <vt:lpwstr>TC034881799991</vt:lpwstr>
  </property>
  <property fmtid="{D5CDD505-2E9C-101B-9397-08002B2CF9AE}" pid="3" name="ContentTypeId">
    <vt:lpwstr>0x01010007625DDF7C9B4342B7C0532823C9F5E2</vt:lpwstr>
  </property>
</Properties>
</file>