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7"/>
  </p:notesMasterIdLst>
  <p:handoutMasterIdLst>
    <p:handoutMasterId r:id="rId8"/>
  </p:handoutMasterIdLst>
  <p:sldIdLst>
    <p:sldId id="256" r:id="rId5"/>
    <p:sldId id="257" r:id="rId6"/>
  </p:sldIdLst>
  <p:sldSz cx="10058400" cy="77724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1C7039-2142-05BF-D764-024928FE5077}" v="20" dt="2026-07-08T14:16:11.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00" d="100"/>
          <a:sy n="100" d="100"/>
        </p:scale>
        <p:origin x="1662" y="84"/>
      </p:cViewPr>
      <p:guideLst>
        <p:guide orient="horz" pos="2448"/>
        <p:guide pos="3168"/>
      </p:guideLst>
    </p:cSldViewPr>
  </p:slideViewPr>
  <p:notesTextViewPr>
    <p:cViewPr>
      <p:scale>
        <a:sx n="3" d="2"/>
        <a:sy n="3" d="2"/>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5659" cy="49813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50446" y="0"/>
            <a:ext cx="2945659" cy="498136"/>
          </a:xfrm>
          <a:prstGeom prst="rect">
            <a:avLst/>
          </a:prstGeom>
        </p:spPr>
        <p:txBody>
          <a:bodyPr vert="horz" lIns="91440" tIns="45720" rIns="91440" bIns="45720" rtlCol="0"/>
          <a:lstStyle>
            <a:lvl1pPr algn="r">
              <a:defRPr sz="1200"/>
            </a:lvl1pPr>
          </a:lstStyle>
          <a:p>
            <a:fld id="{38D6FE3C-34D8-4B4B-9273-D907B0A3B964}" type="datetimeFigureOut">
              <a:rPr lang="en-US"/>
              <a:t>9/4/2026</a:t>
            </a:fld>
            <a:endParaRPr/>
          </a:p>
        </p:txBody>
      </p:sp>
      <p:sp>
        <p:nvSpPr>
          <p:cNvPr id="4" name="Footer Placeholder 3"/>
          <p:cNvSpPr>
            <a:spLocks noGrp="1"/>
          </p:cNvSpPr>
          <p:nvPr>
            <p:ph type="ftr" sz="quarter" idx="2"/>
          </p:nvPr>
        </p:nvSpPr>
        <p:spPr>
          <a:xfrm>
            <a:off x="3" y="9430093"/>
            <a:ext cx="2945659" cy="498135"/>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50446" y="9430093"/>
            <a:ext cx="2945659" cy="498135"/>
          </a:xfrm>
          <a:prstGeom prst="rect">
            <a:avLst/>
          </a:prstGeom>
        </p:spPr>
        <p:txBody>
          <a:bodyPr vert="horz" lIns="91440" tIns="45720" rIns="91440" bIns="45720" rtlCol="0" anchor="b"/>
          <a:lstStyle>
            <a:lvl1pPr algn="r">
              <a:defRPr sz="1200"/>
            </a:lvl1pPr>
          </a:lstStyle>
          <a:p>
            <a:fld id="{E169A89D-734B-4FAD-B6E7-2B864E72E489}" type="slidenum">
              <a:rPr/>
              <a:t>‹#›</a:t>
            </a:fld>
            <a:endParaRPr/>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5659" cy="49813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50446" y="0"/>
            <a:ext cx="2945659" cy="498136"/>
          </a:xfrm>
          <a:prstGeom prst="rect">
            <a:avLst/>
          </a:prstGeom>
        </p:spPr>
        <p:txBody>
          <a:bodyPr vert="horz" lIns="91440" tIns="45720" rIns="91440" bIns="45720" rtlCol="0"/>
          <a:lstStyle>
            <a:lvl1pPr algn="r">
              <a:defRPr sz="1200"/>
            </a:lvl1pPr>
          </a:lstStyle>
          <a:p>
            <a:fld id="{1D0FF5F4-5691-49AF-9E16-FB22826F7264}" type="datetimeFigureOut">
              <a:rPr lang="en-US"/>
              <a:t>9/4/2026</a:t>
            </a:fld>
            <a:endParaRPr/>
          </a:p>
        </p:txBody>
      </p:sp>
      <p:sp>
        <p:nvSpPr>
          <p:cNvPr id="4" name="Slide Image Placeholder 3"/>
          <p:cNvSpPr>
            <a:spLocks noGrp="1" noRot="1" noChangeAspect="1"/>
          </p:cNvSpPr>
          <p:nvPr>
            <p:ph type="sldImg" idx="2"/>
          </p:nvPr>
        </p:nvSpPr>
        <p:spPr>
          <a:xfrm>
            <a:off x="1231900" y="1241425"/>
            <a:ext cx="4333875" cy="33496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3" y="9430093"/>
            <a:ext cx="2945659" cy="49813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50446" y="9430093"/>
            <a:ext cx="2945659" cy="498135"/>
          </a:xfrm>
          <a:prstGeom prst="rect">
            <a:avLst/>
          </a:prstGeom>
        </p:spPr>
        <p:txBody>
          <a:bodyPr vert="horz" lIns="91440" tIns="45720" rIns="91440" bIns="45720" rtlCol="0" anchor="b"/>
          <a:lstStyle>
            <a:lvl1pPr algn="r">
              <a:defRPr sz="1200"/>
            </a:lvl1pPr>
          </a:lstStyle>
          <a:p>
            <a:fld id="{952A89D7-7603-4ECB-ADF6-F6CF2BE4F401}" type="slidenum">
              <a:rPr/>
              <a:t>‹#›</a:t>
            </a:fld>
            <a:endParaRPr/>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tside Page">
    <p:spTree>
      <p:nvGrpSpPr>
        <p:cNvPr id="1" name=""/>
        <p:cNvGrpSpPr/>
        <p:nvPr/>
      </p:nvGrpSpPr>
      <p:grpSpPr>
        <a:xfrm>
          <a:off x="0" y="0"/>
          <a:ext cx="0" cy="0"/>
          <a:chOff x="0" y="0"/>
          <a:chExt cx="0" cy="0"/>
        </a:xfrm>
      </p:grpSpPr>
      <p:sp>
        <p:nvSpPr>
          <p:cNvPr id="4" name="Rectangle 3"/>
          <p:cNvSpPr/>
          <p:nvPr userDrawn="1"/>
        </p:nvSpPr>
        <p:spPr>
          <a:xfrm>
            <a:off x="457200" y="457200"/>
            <a:ext cx="235915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35915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457200" y="4736592"/>
            <a:ext cx="2359152" cy="2075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a:p>
        </p:txBody>
      </p:sp>
      <p:sp>
        <p:nvSpPr>
          <p:cNvPr id="12" name="Picture Placeholder 11"/>
          <p:cNvSpPr>
            <a:spLocks noGrp="1"/>
          </p:cNvSpPr>
          <p:nvPr>
            <p:ph type="pic" sz="quarter" idx="10"/>
          </p:nvPr>
        </p:nvSpPr>
        <p:spPr>
          <a:xfrm>
            <a:off x="457200" y="685800"/>
            <a:ext cx="2359152" cy="4005072"/>
          </a:xfrm>
        </p:spPr>
        <p:txBody>
          <a:bodyPr tIns="109728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75818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bwMode="auto">
          <a:xfrm>
            <a:off x="3758184"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Picture Placeholder 11"/>
          <p:cNvSpPr>
            <a:spLocks noGrp="1"/>
          </p:cNvSpPr>
          <p:nvPr>
            <p:ph type="pic" sz="quarter" idx="11"/>
          </p:nvPr>
        </p:nvSpPr>
        <p:spPr>
          <a:xfrm>
            <a:off x="3758184" y="685800"/>
            <a:ext cx="2450592" cy="4005072"/>
          </a:xfrm>
        </p:spPr>
        <p:txBody>
          <a:bodyPr tIns="1097280">
            <a:normAutofit/>
          </a:bodyPr>
          <a:lstStyle>
            <a:lvl1pPr marL="0" indent="0" algn="ctr">
              <a:buNone/>
              <a:defRPr sz="2000"/>
            </a:lvl1pPr>
          </a:lstStyle>
          <a:p>
            <a:r>
              <a:rPr lang="en-US"/>
              <a:t>Click icon to add picture</a:t>
            </a:r>
            <a:endParaRPr/>
          </a:p>
        </p:txBody>
      </p:sp>
      <p:sp>
        <p:nvSpPr>
          <p:cNvPr id="16" name="Rectangle 15"/>
          <p:cNvSpPr/>
          <p:nvPr userDrawn="1"/>
        </p:nvSpPr>
        <p:spPr>
          <a:xfrm>
            <a:off x="714146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141465"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Picture Placeholder 11"/>
          <p:cNvSpPr>
            <a:spLocks noGrp="1"/>
          </p:cNvSpPr>
          <p:nvPr>
            <p:ph type="pic" sz="quarter" idx="12"/>
          </p:nvPr>
        </p:nvSpPr>
        <p:spPr>
          <a:xfrm>
            <a:off x="7141465" y="2084832"/>
            <a:ext cx="2450592" cy="4727448"/>
          </a:xfrm>
        </p:spPr>
        <p:txBody>
          <a:bodyPr tIns="1097280">
            <a:normAutofit/>
          </a:bodyPr>
          <a:lstStyle>
            <a:lvl1pPr marL="0" indent="0" algn="ctr">
              <a:buNone/>
              <a:defRPr sz="2000"/>
            </a:lvl1pPr>
          </a:lstStyle>
          <a:p>
            <a:r>
              <a:rPr lang="en-US"/>
              <a:t>Click icon to add picture</a:t>
            </a:r>
            <a:endParaRPr/>
          </a:p>
        </p:txBody>
      </p:sp>
      <p:sp>
        <p:nvSpPr>
          <p:cNvPr id="20" name="Rectangle 19"/>
          <p:cNvSpPr/>
          <p:nvPr userDrawn="1"/>
        </p:nvSpPr>
        <p:spPr>
          <a:xfrm>
            <a:off x="7141464" y="1901952"/>
            <a:ext cx="2450592" cy="146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2" name="Text Placeholder 21"/>
          <p:cNvSpPr>
            <a:spLocks noGrp="1"/>
          </p:cNvSpPr>
          <p:nvPr>
            <p:ph type="body" sz="quarter" idx="13" hasCustomPrompt="1"/>
          </p:nvPr>
        </p:nvSpPr>
        <p:spPr>
          <a:xfrm>
            <a:off x="7142163" y="639763"/>
            <a:ext cx="2449512" cy="1262062"/>
          </a:xfrm>
        </p:spPr>
        <p:txBody>
          <a:bodyPr anchor="ctr">
            <a:noAutofit/>
          </a:bodyPr>
          <a:lstStyle>
            <a:lvl1pPr marL="0" indent="0" algn="ctr">
              <a:lnSpc>
                <a:spcPct val="85000"/>
              </a:lnSpc>
              <a:spcBef>
                <a:spcPts val="0"/>
              </a:spcBef>
              <a:buNone/>
              <a:defRPr sz="3600">
                <a:solidFill>
                  <a:schemeClr val="tx2"/>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a:t>
            </a:r>
            <a:br>
              <a:rPr/>
            </a:br>
            <a:r>
              <a:t>name</a:t>
            </a:r>
          </a:p>
        </p:txBody>
      </p:sp>
      <p:sp>
        <p:nvSpPr>
          <p:cNvPr id="23" name="Text Placeholder 21"/>
          <p:cNvSpPr>
            <a:spLocks noGrp="1"/>
          </p:cNvSpPr>
          <p:nvPr>
            <p:ph type="body" sz="quarter" idx="14" hasCustomPrompt="1"/>
          </p:nvPr>
        </p:nvSpPr>
        <p:spPr>
          <a:xfrm>
            <a:off x="3758184" y="5148648"/>
            <a:ext cx="2449512" cy="266486"/>
          </a:xfrm>
        </p:spPr>
        <p:txBody>
          <a:bodyPr anchor="t">
            <a:noAutofit/>
          </a:bodyPr>
          <a:lstStyle>
            <a:lvl1pPr marL="0" indent="0" algn="ctr">
              <a:lnSpc>
                <a:spcPct val="85000"/>
              </a:lnSpc>
              <a:spcBef>
                <a:spcPts val="0"/>
              </a:spcBef>
              <a:buNone/>
              <a:defRPr sz="16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name</a:t>
            </a:r>
          </a:p>
        </p:txBody>
      </p:sp>
      <p:sp>
        <p:nvSpPr>
          <p:cNvPr id="24" name="Text Placeholder 21"/>
          <p:cNvSpPr>
            <a:spLocks noGrp="1"/>
          </p:cNvSpPr>
          <p:nvPr>
            <p:ph type="body" sz="quarter" idx="15" hasCustomPrompt="1"/>
          </p:nvPr>
        </p:nvSpPr>
        <p:spPr>
          <a:xfrm>
            <a:off x="3758184" y="5465711"/>
            <a:ext cx="2449512" cy="427881"/>
          </a:xfrm>
        </p:spPr>
        <p:txBody>
          <a:bodyPr anchor="t">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address</a:t>
            </a:r>
          </a:p>
        </p:txBody>
      </p:sp>
      <p:sp>
        <p:nvSpPr>
          <p:cNvPr id="25" name="Text Placeholder 21"/>
          <p:cNvSpPr>
            <a:spLocks noGrp="1"/>
          </p:cNvSpPr>
          <p:nvPr>
            <p:ph type="body" sz="quarter" idx="16" hasCustomPrompt="1"/>
          </p:nvPr>
        </p:nvSpPr>
        <p:spPr>
          <a:xfrm>
            <a:off x="3758184" y="5910688"/>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phone</a:t>
            </a:r>
          </a:p>
        </p:txBody>
      </p:sp>
      <p:sp>
        <p:nvSpPr>
          <p:cNvPr id="26" name="Text Placeholder 21"/>
          <p:cNvSpPr>
            <a:spLocks noGrp="1"/>
          </p:cNvSpPr>
          <p:nvPr>
            <p:ph type="body" sz="quarter" idx="17" hasCustomPrompt="1"/>
          </p:nvPr>
        </p:nvSpPr>
        <p:spPr>
          <a:xfrm>
            <a:off x="3758184" y="6155974"/>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email</a:t>
            </a:r>
          </a:p>
        </p:txBody>
      </p:sp>
      <p:sp>
        <p:nvSpPr>
          <p:cNvPr id="27" name="Text Placeholder 21"/>
          <p:cNvSpPr>
            <a:spLocks noGrp="1"/>
          </p:cNvSpPr>
          <p:nvPr>
            <p:ph type="body" sz="quarter" idx="18" hasCustomPrompt="1"/>
          </p:nvPr>
        </p:nvSpPr>
        <p:spPr>
          <a:xfrm>
            <a:off x="3758184" y="6854395"/>
            <a:ext cx="2449512" cy="448347"/>
          </a:xfrm>
        </p:spPr>
        <p:txBody>
          <a:bodyPr anchor="ctr">
            <a:noAutofit/>
          </a:bodyPr>
          <a:lstStyle>
            <a:lvl1pPr marL="0" indent="0" algn="ctr">
              <a:lnSpc>
                <a:spcPct val="10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website URL</a:t>
            </a:r>
          </a:p>
        </p:txBody>
      </p:sp>
      <p:sp>
        <p:nvSpPr>
          <p:cNvPr id="28" name="Text Placeholder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a:lnSpc>
                <a:spcPct val="13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Tree>
    <p:extLst>
      <p:ext uri="{BB962C8B-B14F-4D97-AF65-F5344CB8AC3E}">
        <p14:creationId xmlns:p14="http://schemas.microsoft.com/office/powerpoint/2010/main" val="58631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p:spTree>
      <p:nvGrpSpPr>
        <p:cNvPr id="1" name=""/>
        <p:cNvGrpSpPr/>
        <p:nvPr/>
      </p:nvGrpSpPr>
      <p:grpSpPr>
        <a:xfrm>
          <a:off x="0" y="0"/>
          <a:ext cx="0" cy="0"/>
          <a:chOff x="0" y="0"/>
          <a:chExt cx="0" cy="0"/>
        </a:xfrm>
      </p:grpSpPr>
      <p:sp>
        <p:nvSpPr>
          <p:cNvPr id="32" name="Rectangle 31"/>
          <p:cNvSpPr/>
          <p:nvPr userDrawn="1"/>
        </p:nvSpPr>
        <p:spPr>
          <a:xfrm>
            <a:off x="3849624" y="685800"/>
            <a:ext cx="2450592" cy="395039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Rectangle 3"/>
          <p:cNvSpPr/>
          <p:nvPr userDrawn="1"/>
        </p:nvSpPr>
        <p:spPr>
          <a:xfrm>
            <a:off x="457200"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1"/>
          <p:cNvSpPr>
            <a:spLocks noGrp="1"/>
          </p:cNvSpPr>
          <p:nvPr>
            <p:ph type="pic" sz="quarter" idx="10"/>
          </p:nvPr>
        </p:nvSpPr>
        <p:spPr>
          <a:xfrm>
            <a:off x="457200" y="685800"/>
            <a:ext cx="2450592" cy="2276856"/>
          </a:xfrm>
        </p:spPr>
        <p:txBody>
          <a:bodyPr tIns="45720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849624" y="457200"/>
            <a:ext cx="245059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a:xfrm>
            <a:off x="3849624" y="6854395"/>
            <a:ext cx="245059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7232904" y="457200"/>
            <a:ext cx="23591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232904" y="6854395"/>
            <a:ext cx="235915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1" name="Text Placeholder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a:lnSpc>
                <a:spcPct val="114000"/>
              </a:lnSpc>
              <a:spcBef>
                <a:spcPts val="800"/>
              </a:spcBef>
              <a:buNone/>
              <a:defRPr sz="20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3" name="Text Placeholder 21"/>
          <p:cNvSpPr>
            <a:spLocks noGrp="1"/>
          </p:cNvSpPr>
          <p:nvPr>
            <p:ph type="body" sz="quarter" idx="21" hasCustomPrompt="1"/>
          </p:nvPr>
        </p:nvSpPr>
        <p:spPr>
          <a:xfrm>
            <a:off x="4114800" y="914400"/>
            <a:ext cx="1943100" cy="3352800"/>
          </a:xfrm>
        </p:spPr>
        <p:txBody>
          <a:bodyPr lIns="91440" tIns="91440" rIns="91440" bIns="91440" anchor="ctr">
            <a:noAutofit/>
          </a:bodyPr>
          <a:lstStyle>
            <a:lvl1pPr marL="0" indent="0" algn="l">
              <a:lnSpc>
                <a:spcPct val="130000"/>
              </a:lnSpc>
              <a:spcBef>
                <a:spcPts val="800"/>
              </a:spcBef>
              <a:buNone/>
              <a:defRPr sz="1600">
                <a:solidFill>
                  <a:schemeClr val="accent2">
                    <a:lumMod val="75000"/>
                  </a:schemeClr>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4" name="Picture Placeholder 11"/>
          <p:cNvSpPr>
            <a:spLocks noGrp="1"/>
          </p:cNvSpPr>
          <p:nvPr>
            <p:ph type="pic" sz="quarter" idx="22"/>
          </p:nvPr>
        </p:nvSpPr>
        <p:spPr>
          <a:xfrm>
            <a:off x="3849624" y="4690587"/>
            <a:ext cx="2450592" cy="2110626"/>
          </a:xfrm>
        </p:spPr>
        <p:txBody>
          <a:bodyPr tIns="457200">
            <a:normAutofit/>
          </a:bodyPr>
          <a:lstStyle>
            <a:lvl1pPr marL="0" indent="0" algn="ctr">
              <a:buNone/>
              <a:defRPr sz="2000"/>
            </a:lvl1pPr>
          </a:lstStyle>
          <a:p>
            <a:r>
              <a:rPr lang="en-US"/>
              <a:t>Click icon to add picture</a:t>
            </a:r>
            <a:endParaRPr/>
          </a:p>
        </p:txBody>
      </p:sp>
      <p:sp>
        <p:nvSpPr>
          <p:cNvPr id="36" name="Text Placeholder 21"/>
          <p:cNvSpPr>
            <a:spLocks noGrp="1"/>
          </p:cNvSpPr>
          <p:nvPr>
            <p:ph type="body" sz="quarter" idx="24" hasCustomPrompt="1"/>
          </p:nvPr>
        </p:nvSpPr>
        <p:spPr>
          <a:xfrm>
            <a:off x="7235571" y="4636192"/>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8" name="Text Placeholder 21"/>
          <p:cNvSpPr>
            <a:spLocks noGrp="1"/>
          </p:cNvSpPr>
          <p:nvPr>
            <p:ph type="body" sz="quarter" idx="26" hasCustomPrompt="1"/>
          </p:nvPr>
        </p:nvSpPr>
        <p:spPr>
          <a:xfrm>
            <a:off x="7235571" y="2854381"/>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0" name="Text Placeholder 21"/>
          <p:cNvSpPr>
            <a:spLocks noGrp="1"/>
          </p:cNvSpPr>
          <p:nvPr>
            <p:ph type="body" sz="quarter" idx="28" hasCustomPrompt="1"/>
          </p:nvPr>
        </p:nvSpPr>
        <p:spPr>
          <a:xfrm>
            <a:off x="7235571" y="933388"/>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3" name="Text Placeholder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dirty="0"/>
              <a:t>Click to add text</a:t>
            </a:r>
          </a:p>
        </p:txBody>
      </p:sp>
      <p:sp>
        <p:nvSpPr>
          <p:cNvPr id="45" name="Text Placeholder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6" name="Text Placeholder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7" name="Text Placeholder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Tree>
    <p:extLst>
      <p:ext uri="{BB962C8B-B14F-4D97-AF65-F5344CB8AC3E}">
        <p14:creationId xmlns:p14="http://schemas.microsoft.com/office/powerpoint/2010/main" val="11845087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FC7BAE6A-DCF3-43E4-B2A0-33D0CF1225FC}" type="datetimeFigureOut">
              <a:rPr lang="en-US"/>
              <a:t>9/4/2026</a:t>
            </a:fld>
            <a:endParaRPr/>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9F6761A3-4CAC-4C5F-AC82-8DB08D526BC2}" type="slidenum">
              <a:rPr/>
              <a:t>‹#›</a:t>
            </a:fld>
            <a:endParaRPr/>
          </a:p>
        </p:txBody>
      </p:sp>
      <p:sp>
        <p:nvSpPr>
          <p:cNvPr id="7" name="Rectangle 6"/>
          <p:cNvSpPr/>
          <p:nvPr userDrawn="1"/>
        </p:nvSpPr>
        <p:spPr>
          <a:xfrm>
            <a:off x="10287000" y="0"/>
            <a:ext cx="1828800" cy="77678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1200"/>
              </a:spcBef>
            </a:pPr>
            <a:r>
              <a:rPr sz="16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300"/>
              </a:spcBef>
            </a:pPr>
            <a:r>
              <a:rPr sz="1000" baseline="0" dirty="0">
                <a:solidFill>
                  <a:prstClr val="white">
                    <a:lumMod val="50000"/>
                  </a:prstClr>
                </a:solidFill>
                <a:latin typeface="Calibri Light" panose="020F0302020204030204" pitchFamily="34" charset="0"/>
                <a:cs typeface="Calibri" panose="020F0502020204030204" pitchFamily="34" charset="0"/>
              </a:rPr>
              <a:t>Your printer might not print the same way our printers do, so make sure to try a couple of test prints. If things aren’t aligning quite right, experiment with the Scale to Fit Paper setting. It’s located in the Print dialog – just click Full Page Slides to get to it.</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And did you notice we made fold marks for you? They are really light, but if you don’t like them showing on your brochure, click View, Slide Master, and delete them before you print.</a:t>
            </a:r>
          </a:p>
          <a:p>
            <a:pPr lvl="0">
              <a:spcBef>
                <a:spcPts val="600"/>
              </a:spcBef>
            </a:pPr>
            <a:r>
              <a:rPr sz="1600"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300"/>
              </a:spcBef>
            </a:pPr>
            <a:r>
              <a:rPr sz="1000" dirty="0">
                <a:solidFill>
                  <a:prstClr val="white">
                    <a:lumMod val="50000"/>
                  </a:prstClr>
                </a:solidFill>
                <a:latin typeface="Calibri Light" panose="020F0302020204030204" pitchFamily="34" charset="0"/>
                <a:cs typeface="Calibri" panose="020F0502020204030204" pitchFamily="34" charset="0"/>
              </a:rPr>
              <a:t>The placeholders in this brochure are formatted for you. If you want to add or remove bullet points from text, just click the Bullets button on the Home tab.</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If you need more placeholders for titles, subtitles or body text, just make a copy of what you need and drag it into place. PowerPoint’s Smart Guides will help you align it with everything else.</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Want to use your own pictures instead of ours? No problem! Just click a picture, press the Delete key, then click the icon to add your picture.</a:t>
            </a:r>
            <a:endParaRPr lang="en-US" sz="1000" dirty="0">
              <a:solidFill>
                <a:prstClr val="white">
                  <a:lumMod val="50000"/>
                </a:prstClr>
              </a:solidFill>
              <a:latin typeface="Calibri Light" panose="020F0302020204030204" pitchFamily="34" charset="0"/>
              <a:cs typeface="Calibri" panose="020F0502020204030204" pitchFamily="34" charset="0"/>
            </a:endParaRPr>
          </a:p>
          <a:p>
            <a:pPr lvl="0">
              <a:spcBef>
                <a:spcPts val="600"/>
              </a:spcBef>
            </a:pPr>
            <a:r>
              <a:rPr lang="en-US" sz="1000" dirty="0">
                <a:solidFill>
                  <a:prstClr val="white">
                    <a:lumMod val="50000"/>
                  </a:prstClr>
                </a:solidFill>
                <a:latin typeface="Calibri Light" panose="020F0302020204030204" pitchFamily="34" charset="0"/>
                <a:cs typeface="Calibri" panose="020F0502020204030204" pitchFamily="34" charset="0"/>
              </a:rPr>
              <a:t>If you replace a photo</a:t>
            </a:r>
            <a:r>
              <a:rPr lang="en-US" sz="1000" baseline="0" dirty="0">
                <a:solidFill>
                  <a:prstClr val="white">
                    <a:lumMod val="50000"/>
                  </a:prstClr>
                </a:solidFill>
                <a:latin typeface="Calibri Light" panose="020F0302020204030204" pitchFamily="34" charset="0"/>
                <a:cs typeface="Calibri" panose="020F0502020204030204" pitchFamily="34" charset="0"/>
              </a:rPr>
              <a:t> with your own and it’s not a flawless fit for the space, you can crop it to fit in almost no time. Just select the picture and then, on the Picture tools Format tab, in the Size group, click Crop.</a:t>
            </a:r>
            <a:endParaRPr sz="1000" dirty="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100584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apestryjournal.com/login/"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facebook.com/BlythFamilyHub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3"/>
          </p:nvPr>
        </p:nvSpPr>
        <p:spPr>
          <a:xfrm>
            <a:off x="7121021" y="2215270"/>
            <a:ext cx="2449512" cy="4499429"/>
          </a:xfrm>
        </p:spPr>
        <p:txBody>
          <a:bodyPr/>
          <a:lstStyle/>
          <a:p>
            <a:r>
              <a:rPr lang="en-US" sz="2400" dirty="0">
                <a:latin typeface="Comic Sans MS"/>
              </a:rPr>
              <a:t>New Delaval Primary School</a:t>
            </a:r>
          </a:p>
          <a:p>
            <a:endParaRPr lang="en-US"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Autumn 1 </a:t>
            </a:r>
          </a:p>
          <a:p>
            <a:endParaRPr lang="en-US" dirty="0">
              <a:latin typeface="Comic Sans MS" panose="030F0702030302020204" pitchFamily="66" charset="0"/>
            </a:endParaRPr>
          </a:p>
          <a:p>
            <a:r>
              <a:rPr lang="en-US" dirty="0">
                <a:latin typeface="Comic Sans MS" panose="030F0702030302020204" pitchFamily="66" charset="0"/>
              </a:rPr>
              <a:t>Preschool</a:t>
            </a:r>
          </a:p>
          <a:p>
            <a:r>
              <a:rPr lang="en-US" sz="1800">
                <a:latin typeface="Comic Sans MS"/>
              </a:rPr>
              <a:t>2026-2027 </a:t>
            </a:r>
          </a:p>
        </p:txBody>
      </p:sp>
      <p:sp>
        <p:nvSpPr>
          <p:cNvPr id="10" name="Text Placeholder 9"/>
          <p:cNvSpPr>
            <a:spLocks noGrp="1"/>
          </p:cNvSpPr>
          <p:nvPr>
            <p:ph type="body" sz="quarter" idx="14"/>
          </p:nvPr>
        </p:nvSpPr>
        <p:spPr>
          <a:xfrm>
            <a:off x="7127292" y="6812386"/>
            <a:ext cx="2449512" cy="266486"/>
          </a:xfrm>
        </p:spPr>
        <p:txBody>
          <a:bodyPr/>
          <a:lstStyle/>
          <a:p>
            <a:r>
              <a:rPr lang="en-GB" dirty="0">
                <a:solidFill>
                  <a:schemeClr val="bg1"/>
                </a:solidFill>
              </a:rPr>
              <a:t>School contact number 01670 353255 </a:t>
            </a:r>
          </a:p>
        </p:txBody>
      </p:sp>
      <p:sp>
        <p:nvSpPr>
          <p:cNvPr id="35" name="Text Placeholder 27"/>
          <p:cNvSpPr>
            <a:spLocks noGrp="1"/>
          </p:cNvSpPr>
          <p:nvPr>
            <p:ph type="body" sz="quarter" idx="4294967295"/>
          </p:nvPr>
        </p:nvSpPr>
        <p:spPr>
          <a:xfrm>
            <a:off x="3998793" y="711349"/>
            <a:ext cx="2127129" cy="6208065"/>
          </a:xfrm>
          <a:prstGeom prst="rect">
            <a:avLst/>
          </a:prstGeom>
        </p:spPr>
        <p:txBody>
          <a:bodyPr vert="horz" lIns="91440" tIns="45720" rIns="91440" bIns="45720" rtlCol="0" anchor="t">
            <a:normAutofit/>
          </a:bodyPr>
          <a:lstStyle/>
          <a:p>
            <a:pPr marL="0" indent="0">
              <a:buNone/>
            </a:pPr>
            <a:r>
              <a:rPr lang="en-US" sz="1600" dirty="0">
                <a:latin typeface="Comic Sans MS" panose="030F0702030302020204" pitchFamily="66" charset="0"/>
              </a:rPr>
              <a:t>Reminders:</a:t>
            </a:r>
          </a:p>
          <a:p>
            <a:r>
              <a:rPr lang="en-GB" sz="1400">
                <a:latin typeface="Comic Sans MS"/>
              </a:rPr>
              <a:t>Session times</a:t>
            </a:r>
          </a:p>
          <a:p>
            <a:r>
              <a:rPr lang="en-GB" sz="1400">
                <a:latin typeface="Comic Sans MS"/>
              </a:rPr>
              <a:t>8.30 – 11.30am</a:t>
            </a:r>
            <a:endParaRPr lang="en-GB"/>
          </a:p>
          <a:p>
            <a:pPr marL="0" indent="0">
              <a:buNone/>
            </a:pPr>
            <a:r>
              <a:rPr lang="en-GB" sz="1400" dirty="0">
                <a:latin typeface="Comic Sans MS" panose="030F0702030302020204" pitchFamily="66" charset="0"/>
              </a:rPr>
              <a:t>Please arrive on time and collect promptly. </a:t>
            </a:r>
          </a:p>
          <a:p>
            <a:r>
              <a:rPr lang="en-GB" sz="1400" b="1" u="sng" dirty="0">
                <a:latin typeface="Comic Sans MS" panose="030F0702030302020204" pitchFamily="66" charset="0"/>
              </a:rPr>
              <a:t>Please name ALL clothing. </a:t>
            </a:r>
          </a:p>
          <a:p>
            <a:r>
              <a:rPr lang="en-GB" sz="1400" b="1" u="sng" dirty="0">
                <a:latin typeface="Comic Sans MS" panose="030F0702030302020204" pitchFamily="66" charset="0"/>
              </a:rPr>
              <a:t>Please provide spare clothing for your child</a:t>
            </a:r>
          </a:p>
          <a:p>
            <a:endParaRPr lang="en-GB" sz="1400" b="1" u="sng" dirty="0">
              <a:latin typeface="Comic Sans MS" panose="030F0702030302020204" pitchFamily="66" charset="0"/>
            </a:endParaRPr>
          </a:p>
          <a:p>
            <a:pPr marL="0" indent="0">
              <a:buNone/>
            </a:pPr>
            <a:r>
              <a:rPr lang="en-US" dirty="0">
                <a:latin typeface="Comic Sans MS" panose="030F0702030302020204" pitchFamily="66" charset="0"/>
              </a:rPr>
              <a:t>Our Learning bags we be sent home weekly. There are lots of exciting activities that you can enjoy with your child at home.</a:t>
            </a:r>
          </a:p>
          <a:p>
            <a:pPr marL="0" indent="0">
              <a:buNone/>
            </a:pPr>
            <a:endParaRPr lang="en-US" dirty="0">
              <a:latin typeface="Comic Sans MS" panose="030F0702030302020204"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2899" y="668821"/>
            <a:ext cx="1725756" cy="1203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20E20D02-EF41-4A63-9B75-9944BCEAC475}"/>
              </a:ext>
            </a:extLst>
          </p:cNvPr>
          <p:cNvSpPr txBox="1"/>
          <p:nvPr/>
        </p:nvSpPr>
        <p:spPr>
          <a:xfrm>
            <a:off x="387976" y="4829175"/>
            <a:ext cx="2751921" cy="2215991"/>
          </a:xfrm>
          <a:prstGeom prst="rect">
            <a:avLst/>
          </a:prstGeom>
          <a:noFill/>
        </p:spPr>
        <p:txBody>
          <a:bodyPr wrap="square" rtlCol="0">
            <a:spAutoFit/>
          </a:bodyPr>
          <a:lstStyle/>
          <a:p>
            <a:r>
              <a:rPr lang="en-GB" sz="1400" b="1" i="0" dirty="0">
                <a:solidFill>
                  <a:srgbClr val="000000"/>
                </a:solidFill>
                <a:effectLst/>
                <a:latin typeface="Sassoon Primary Std" panose="020B0503020103030203" pitchFamily="34" charset="0"/>
              </a:rPr>
              <a:t>Follow all the action in Preschool on </a:t>
            </a:r>
          </a:p>
          <a:p>
            <a:r>
              <a:rPr lang="en-GB" sz="1400" b="1" i="0" dirty="0">
                <a:solidFill>
                  <a:srgbClr val="000000"/>
                </a:solidFill>
                <a:effectLst/>
                <a:latin typeface="Sassoon Primary Std" panose="020B0503020103030203" pitchFamily="34" charset="0"/>
              </a:rPr>
              <a:t>Twitter: @NewDelPrimary</a:t>
            </a:r>
          </a:p>
          <a:p>
            <a:endParaRPr lang="en-GB" sz="1600" b="1" dirty="0">
              <a:solidFill>
                <a:srgbClr val="000000"/>
              </a:solidFill>
              <a:latin typeface="Sassoon Primary Std" panose="020B0503020103030203" pitchFamily="34" charset="0"/>
            </a:endParaRPr>
          </a:p>
          <a:p>
            <a:endParaRPr lang="en-GB" sz="1600" b="1" dirty="0">
              <a:solidFill>
                <a:srgbClr val="000000"/>
              </a:solidFill>
              <a:latin typeface="Sassoon Primary Std" panose="020B0503020103030203" pitchFamily="34" charset="0"/>
            </a:endParaRPr>
          </a:p>
          <a:p>
            <a:r>
              <a:rPr lang="en-GB" sz="1600" dirty="0">
                <a:solidFill>
                  <a:schemeClr val="tx2"/>
                </a:solidFill>
              </a:rPr>
              <a:t>Tapestry  - </a:t>
            </a:r>
          </a:p>
          <a:p>
            <a:r>
              <a:rPr lang="en-GB" sz="1600" dirty="0">
                <a:hlinkClick r:id="rId3"/>
              </a:rPr>
              <a:t>Tapestry - Log In (tapestryjournal.com)</a:t>
            </a:r>
            <a:endParaRPr lang="en-GB" sz="1600" b="1" dirty="0">
              <a:solidFill>
                <a:schemeClr val="tx2"/>
              </a:solidFill>
              <a:latin typeface="Sassoon Primary Std" panose="020B0503020103030203" pitchFamily="34" charset="0"/>
            </a:endParaRPr>
          </a:p>
          <a:p>
            <a:endParaRPr lang="en-GB" sz="1600" dirty="0"/>
          </a:p>
        </p:txBody>
      </p:sp>
      <p:sp>
        <p:nvSpPr>
          <p:cNvPr id="3" name="TextBox 2">
            <a:extLst>
              <a:ext uri="{FF2B5EF4-FFF2-40B4-BE49-F238E27FC236}">
                <a16:creationId xmlns:a16="http://schemas.microsoft.com/office/drawing/2014/main" id="{EAABFB13-C270-4BB8-8C45-68C56E7573C2}"/>
              </a:ext>
            </a:extLst>
          </p:cNvPr>
          <p:cNvSpPr txBox="1"/>
          <p:nvPr/>
        </p:nvSpPr>
        <p:spPr>
          <a:xfrm>
            <a:off x="528806" y="1092983"/>
            <a:ext cx="2305050" cy="923330"/>
          </a:xfrm>
          <a:prstGeom prst="rect">
            <a:avLst/>
          </a:prstGeom>
          <a:noFill/>
        </p:spPr>
        <p:txBody>
          <a:bodyPr wrap="square" rtlCol="0">
            <a:spAutoFit/>
          </a:bodyPr>
          <a:lstStyle/>
          <a:p>
            <a:r>
              <a:rPr lang="en-GB" dirty="0"/>
              <a:t>Toilet Training tips -https://eric.org.uk/potty-training/</a:t>
            </a:r>
          </a:p>
        </p:txBody>
      </p:sp>
      <p:sp>
        <p:nvSpPr>
          <p:cNvPr id="4" name="TextBox 3">
            <a:extLst>
              <a:ext uri="{FF2B5EF4-FFF2-40B4-BE49-F238E27FC236}">
                <a16:creationId xmlns:a16="http://schemas.microsoft.com/office/drawing/2014/main" id="{FD9C35A6-F08A-4F58-A5B6-18D056FB0B49}"/>
              </a:ext>
            </a:extLst>
          </p:cNvPr>
          <p:cNvSpPr txBox="1"/>
          <p:nvPr/>
        </p:nvSpPr>
        <p:spPr>
          <a:xfrm>
            <a:off x="609600" y="2215270"/>
            <a:ext cx="2387823" cy="2215991"/>
          </a:xfrm>
          <a:prstGeom prst="rect">
            <a:avLst/>
          </a:prstGeom>
          <a:noFill/>
        </p:spPr>
        <p:txBody>
          <a:bodyPr wrap="square" rtlCol="0">
            <a:spAutoFit/>
          </a:bodyPr>
          <a:lstStyle/>
          <a:p>
            <a:r>
              <a:rPr lang="en-GB" sz="1200" b="1" i="0" dirty="0">
                <a:solidFill>
                  <a:srgbClr val="212529"/>
                </a:solidFill>
                <a:effectLst/>
                <a:latin typeface="Montserrat" panose="020B0604020202020204" pitchFamily="2" charset="0"/>
              </a:rPr>
              <a:t>South East Locality</a:t>
            </a:r>
            <a:br>
              <a:rPr lang="en-GB" sz="1200" b="1" i="0" dirty="0">
                <a:solidFill>
                  <a:srgbClr val="212529"/>
                </a:solidFill>
                <a:effectLst/>
                <a:latin typeface="Montserrat" panose="020B0604020202020204" pitchFamily="2" charset="0"/>
              </a:rPr>
            </a:br>
            <a:r>
              <a:rPr lang="en-GB" sz="1200" b="1" i="0" dirty="0">
                <a:solidFill>
                  <a:srgbClr val="212529"/>
                </a:solidFill>
                <a:effectLst/>
                <a:latin typeface="Montserrat" panose="020B0604020202020204" pitchFamily="2" charset="0"/>
              </a:rPr>
              <a:t>(Blyth, Cramlington, Seaton Valley)</a:t>
            </a:r>
            <a:br>
              <a:rPr lang="en-GB" sz="1200" dirty="0"/>
            </a:br>
            <a:r>
              <a:rPr lang="en-GB" sz="1200" b="0" i="0" dirty="0">
                <a:solidFill>
                  <a:srgbClr val="212529"/>
                </a:solidFill>
                <a:effectLst/>
                <a:latin typeface="Montserrat" panose="020B0604020202020204" pitchFamily="2" charset="0"/>
              </a:rPr>
              <a:t>Main Address: Blyth Central Family Hub, 103 Wright Street, Blyth, NE24 1HG</a:t>
            </a:r>
            <a:br>
              <a:rPr lang="en-GB" sz="1200" dirty="0"/>
            </a:br>
            <a:r>
              <a:rPr lang="en-GB" sz="1200" b="0" i="0" dirty="0">
                <a:solidFill>
                  <a:srgbClr val="212529"/>
                </a:solidFill>
                <a:effectLst/>
                <a:latin typeface="Montserrat" panose="020B0604020202020204" pitchFamily="2" charset="0"/>
              </a:rPr>
              <a:t>Main Contact: 01670 798800</a:t>
            </a:r>
            <a:br>
              <a:rPr lang="en-GB" sz="1200" dirty="0"/>
            </a:br>
            <a:r>
              <a:rPr lang="en-GB" b="1" i="0" u="none" strike="noStrike" dirty="0">
                <a:solidFill>
                  <a:srgbClr val="005092"/>
                </a:solidFill>
                <a:effectLst/>
                <a:latin typeface="Montserrat" panose="020B0604020202020204" pitchFamily="2" charset="0"/>
                <a:hlinkClick r:id="rId4"/>
              </a:rPr>
              <a:t>South East Family Hubs Facebook page</a:t>
            </a:r>
            <a:endParaRPr lang="en-GB" dirty="0"/>
          </a:p>
        </p:txBody>
      </p:sp>
      <p:sp>
        <p:nvSpPr>
          <p:cNvPr id="5" name="TextBox 4">
            <a:extLst>
              <a:ext uri="{FF2B5EF4-FFF2-40B4-BE49-F238E27FC236}">
                <a16:creationId xmlns:a16="http://schemas.microsoft.com/office/drawing/2014/main" id="{1BC9C917-A747-49FC-B8B8-B0111100C6D4}"/>
              </a:ext>
            </a:extLst>
          </p:cNvPr>
          <p:cNvSpPr txBox="1"/>
          <p:nvPr/>
        </p:nvSpPr>
        <p:spPr>
          <a:xfrm>
            <a:off x="528806" y="573643"/>
            <a:ext cx="2228850" cy="369332"/>
          </a:xfrm>
          <a:prstGeom prst="rect">
            <a:avLst/>
          </a:prstGeom>
          <a:noFill/>
        </p:spPr>
        <p:txBody>
          <a:bodyPr wrap="square" rtlCol="0">
            <a:spAutoFit/>
          </a:bodyPr>
          <a:lstStyle/>
          <a:p>
            <a:r>
              <a:rPr lang="en-GB" dirty="0"/>
              <a:t>Useful Links</a:t>
            </a:r>
          </a:p>
        </p:txBody>
      </p:sp>
    </p:spTree>
    <p:extLst>
      <p:ext uri="{BB962C8B-B14F-4D97-AF65-F5344CB8AC3E}">
        <p14:creationId xmlns:p14="http://schemas.microsoft.com/office/powerpoint/2010/main" val="1742696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0"/>
          </p:nvPr>
        </p:nvSpPr>
        <p:spPr>
          <a:xfrm>
            <a:off x="444685" y="373326"/>
            <a:ext cx="2450592" cy="662354"/>
          </a:xfrm>
        </p:spPr>
        <p:txBody>
          <a:bodyPr/>
          <a:lstStyle/>
          <a:p>
            <a:pPr algn="ctr"/>
            <a:r>
              <a:rPr lang="en-US" dirty="0">
                <a:latin typeface="Comic Sans MS" panose="030F0702030302020204" pitchFamily="66" charset="0"/>
              </a:rPr>
              <a:t>Autumn 1 Term</a:t>
            </a:r>
          </a:p>
        </p:txBody>
      </p:sp>
      <p:sp>
        <p:nvSpPr>
          <p:cNvPr id="28" name="Text Placeholder 27"/>
          <p:cNvSpPr>
            <a:spLocks noGrp="1"/>
          </p:cNvSpPr>
          <p:nvPr>
            <p:ph type="body" sz="quarter" idx="21"/>
          </p:nvPr>
        </p:nvSpPr>
        <p:spPr>
          <a:xfrm>
            <a:off x="4111896" y="765141"/>
            <a:ext cx="2178228" cy="4418258"/>
          </a:xfrm>
        </p:spPr>
        <p:txBody>
          <a:bodyPr/>
          <a:lstStyle/>
          <a:p>
            <a:r>
              <a:rPr lang="en-US" dirty="0">
                <a:latin typeface="Sassoon Primary Std"/>
              </a:rPr>
              <a:t>Literacy Focus:</a:t>
            </a:r>
          </a:p>
          <a:p>
            <a:r>
              <a:rPr lang="en-US" dirty="0">
                <a:latin typeface="Sassoon Primary Std"/>
              </a:rPr>
              <a:t>The Family Book</a:t>
            </a:r>
          </a:p>
          <a:p>
            <a:r>
              <a:rPr lang="en-US" err="1">
                <a:latin typeface="Sassoon Primary Std"/>
              </a:rPr>
              <a:t>Incy</a:t>
            </a:r>
            <a:r>
              <a:rPr lang="en-US" dirty="0">
                <a:latin typeface="Sassoon Primary Std"/>
              </a:rPr>
              <a:t> </a:t>
            </a:r>
            <a:r>
              <a:rPr lang="en-US" err="1">
                <a:latin typeface="Sassoon Primary Std"/>
              </a:rPr>
              <a:t>Wincy</a:t>
            </a:r>
            <a:r>
              <a:rPr lang="en-US" dirty="0">
                <a:latin typeface="Sassoon Primary Std"/>
              </a:rPr>
              <a:t> Spider</a:t>
            </a:r>
          </a:p>
          <a:p>
            <a:r>
              <a:rPr lang="en-US" dirty="0">
                <a:latin typeface="Sassoon Primary Std"/>
              </a:rPr>
              <a:t>I love My Mummy</a:t>
            </a:r>
          </a:p>
          <a:p>
            <a:r>
              <a:rPr lang="en-US" dirty="0">
                <a:latin typeface="Sassoon Primary Std"/>
              </a:rPr>
              <a:t>Ten Twinkly Stars</a:t>
            </a:r>
          </a:p>
          <a:p>
            <a:r>
              <a:rPr lang="en-US" dirty="0">
                <a:latin typeface="Sassoon Primary Std"/>
              </a:rPr>
              <a:t>That's Not My Hedgehog</a:t>
            </a:r>
          </a:p>
          <a:p>
            <a:r>
              <a:rPr lang="en-US" dirty="0">
                <a:latin typeface="Sassoon Primary Std"/>
              </a:rPr>
              <a:t>Nursery Rhymes</a:t>
            </a:r>
          </a:p>
          <a:p>
            <a:endParaRPr lang="en-US" sz="1400"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p:txBody>
      </p:sp>
      <p:sp>
        <p:nvSpPr>
          <p:cNvPr id="68" name="Text Placeholder 67"/>
          <p:cNvSpPr>
            <a:spLocks noGrp="1"/>
          </p:cNvSpPr>
          <p:nvPr>
            <p:ph type="body" sz="quarter" idx="28"/>
          </p:nvPr>
        </p:nvSpPr>
        <p:spPr>
          <a:xfrm>
            <a:off x="7235570" y="760695"/>
            <a:ext cx="2514919" cy="554921"/>
          </a:xfrm>
        </p:spPr>
        <p:txBody>
          <a:bodyPr/>
          <a:lstStyle/>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p:txBody>
      </p:sp>
      <p:sp>
        <p:nvSpPr>
          <p:cNvPr id="42" name="Text Placeholder 41"/>
          <p:cNvSpPr>
            <a:spLocks noGrp="1"/>
          </p:cNvSpPr>
          <p:nvPr>
            <p:ph type="body" sz="quarter" idx="31"/>
          </p:nvPr>
        </p:nvSpPr>
        <p:spPr>
          <a:xfrm>
            <a:off x="447943" y="1029564"/>
            <a:ext cx="2556608" cy="5792553"/>
          </a:xfrm>
        </p:spPr>
        <p:txBody>
          <a:bodyPr/>
          <a:lstStyle/>
          <a:p>
            <a:pPr marL="0" indent="0">
              <a:buNone/>
            </a:pPr>
            <a:r>
              <a:rPr lang="en-GB" sz="1600" dirty="0">
                <a:latin typeface="Sassoon Primary Std"/>
              </a:rPr>
              <a:t>Dear Parent/ Carer, </a:t>
            </a:r>
          </a:p>
          <a:p>
            <a:pPr marL="0" indent="0">
              <a:buNone/>
            </a:pPr>
            <a:r>
              <a:rPr lang="en-GB" sz="1600" dirty="0">
                <a:latin typeface="Sassoon Primary Std"/>
              </a:rPr>
              <a:t>This half term our topics are going to be: </a:t>
            </a:r>
          </a:p>
          <a:p>
            <a:pPr marL="0" indent="0">
              <a:buNone/>
            </a:pPr>
            <a:r>
              <a:rPr lang="en-GB" sz="1600" dirty="0">
                <a:latin typeface="Sassoon Primary Std"/>
              </a:rPr>
              <a:t>All about me, my family and people who are special to me. We will also be learning our core Nursery Rhymes we use everyday.</a:t>
            </a:r>
            <a:endParaRPr lang="en-GB">
              <a:latin typeface="Sassoon Primary Std"/>
            </a:endParaRPr>
          </a:p>
          <a:p>
            <a:pPr marL="0" indent="0">
              <a:buNone/>
            </a:pPr>
            <a:r>
              <a:rPr lang="en-GB" sz="1600" dirty="0">
                <a:solidFill>
                  <a:schemeClr val="tx2"/>
                </a:solidFill>
                <a:latin typeface="Sassoon Primary Std"/>
              </a:rPr>
              <a:t>In  preschool we operate a free flow play system for your child, this means they can play outside whatever the weather, can you provide your child with a pair of wellies please so they can enjoy outdoor play.</a:t>
            </a:r>
            <a:endParaRPr lang="en-GB">
              <a:solidFill>
                <a:schemeClr val="tx2"/>
              </a:solidFill>
              <a:latin typeface="Sassoon Primary Std"/>
            </a:endParaRPr>
          </a:p>
          <a:p>
            <a:pPr marL="0" indent="0">
              <a:buNone/>
            </a:pPr>
            <a:r>
              <a:rPr lang="en-GB" sz="1600" dirty="0">
                <a:solidFill>
                  <a:schemeClr val="tx2"/>
                </a:solidFill>
                <a:latin typeface="Sassoon Primary Std"/>
              </a:rPr>
              <a:t> Can the children also have a spare set of clothes as we will be doing lots of water/ messy  play. </a:t>
            </a:r>
            <a:endParaRPr lang="en-GB">
              <a:solidFill>
                <a:schemeClr val="tx2"/>
              </a:solidFill>
              <a:latin typeface="Sassoon Primary Std"/>
            </a:endParaRPr>
          </a:p>
          <a:p>
            <a:pPr marL="0" indent="0">
              <a:buNone/>
            </a:pPr>
            <a:endParaRPr lang="en-GB" sz="1600" dirty="0">
              <a:latin typeface="Comic Sans MS" panose="030F0702030302020204" pitchFamily="66" charset="0"/>
            </a:endParaRPr>
          </a:p>
        </p:txBody>
      </p:sp>
      <p:sp>
        <p:nvSpPr>
          <p:cNvPr id="92" name="Text Placeholder 91"/>
          <p:cNvSpPr>
            <a:spLocks noGrp="1"/>
          </p:cNvSpPr>
          <p:nvPr>
            <p:ph type="body" sz="quarter" idx="33"/>
          </p:nvPr>
        </p:nvSpPr>
        <p:spPr>
          <a:xfrm>
            <a:off x="7235569" y="934696"/>
            <a:ext cx="2507132" cy="4283492"/>
          </a:xfrm>
        </p:spPr>
        <p:txBody>
          <a:bodyPr/>
          <a:lstStyle/>
          <a:p>
            <a:r>
              <a:rPr lang="en-US" sz="1600" dirty="0">
                <a:latin typeface="Sassoon Primary Std"/>
              </a:rPr>
              <a:t>Try to find time to read a  story to your child each day.</a:t>
            </a:r>
          </a:p>
          <a:p>
            <a:r>
              <a:rPr lang="en-US" sz="1600" dirty="0">
                <a:latin typeface="Sassoon Primary Std"/>
              </a:rPr>
              <a:t>Encourage your child to become independent when putting own their own coat and shoes.</a:t>
            </a:r>
          </a:p>
          <a:p>
            <a:r>
              <a:rPr lang="en-US" sz="1600" dirty="0">
                <a:latin typeface="Sassoon Primary Std"/>
              </a:rPr>
              <a:t>Sing counting songs and Nursery rhymes.</a:t>
            </a:r>
          </a:p>
          <a:p>
            <a:r>
              <a:rPr lang="en-US" sz="1600" dirty="0">
                <a:latin typeface="Sassoon Primary Std"/>
              </a:rPr>
              <a:t>Try some of the activities in your child's learning bag</a:t>
            </a:r>
          </a:p>
          <a:p>
            <a:r>
              <a:rPr lang="en-US" sz="1600" dirty="0">
                <a:latin typeface="Sassoon Primary Std"/>
              </a:rPr>
              <a:t>Have a visit to the Park.</a:t>
            </a:r>
          </a:p>
          <a:p>
            <a:endParaRPr lang="en-US" sz="16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345" y="5622059"/>
            <a:ext cx="1971675"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AutoShape 6" descr="Jasper's Beanstalk - Nick Butterworth and Mick Inkpen / children's story  reading in English / 노부영 - YouTube"/>
          <p:cNvSpPr>
            <a:spLocks noChangeAspect="1" noChangeArrowheads="1"/>
          </p:cNvSpPr>
          <p:nvPr/>
        </p:nvSpPr>
        <p:spPr bwMode="auto">
          <a:xfrm>
            <a:off x="5310218" y="5557496"/>
            <a:ext cx="1064684" cy="106468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a:extLst>
              <a:ext uri="{FF2B5EF4-FFF2-40B4-BE49-F238E27FC236}">
                <a16:creationId xmlns:a16="http://schemas.microsoft.com/office/drawing/2014/main" id="{3FBFE29C-FF56-43BB-976C-A0583B9527D6}"/>
              </a:ext>
            </a:extLst>
          </p:cNvPr>
          <p:cNvSpPr txBox="1"/>
          <p:nvPr/>
        </p:nvSpPr>
        <p:spPr>
          <a:xfrm>
            <a:off x="3970765" y="7318290"/>
            <a:ext cx="829028" cy="344073"/>
          </a:xfrm>
          <a:prstGeom prst="rect">
            <a:avLst/>
          </a:prstGeom>
          <a:noFill/>
        </p:spPr>
        <p:txBody>
          <a:bodyPr wrap="square" rtlCol="0">
            <a:spAutoFit/>
          </a:bodyPr>
          <a:lstStyle/>
          <a:p>
            <a:endParaRPr lang="en-GB" dirty="0"/>
          </a:p>
        </p:txBody>
      </p:sp>
      <p:pic>
        <p:nvPicPr>
          <p:cNvPr id="2" name="Picture 1" descr="A red cover with cartoon characters&#10;&#10;AI-generated content may be incorrect.">
            <a:extLst>
              <a:ext uri="{FF2B5EF4-FFF2-40B4-BE49-F238E27FC236}">
                <a16:creationId xmlns:a16="http://schemas.microsoft.com/office/drawing/2014/main" id="{51669A64-87F4-ED3C-7CFB-E394246D8C06}"/>
              </a:ext>
            </a:extLst>
          </p:cNvPr>
          <p:cNvPicPr>
            <a:picLocks noChangeAspect="1"/>
          </p:cNvPicPr>
          <p:nvPr/>
        </p:nvPicPr>
        <p:blipFill>
          <a:blip r:embed="rId3"/>
          <a:stretch>
            <a:fillRect/>
          </a:stretch>
        </p:blipFill>
        <p:spPr>
          <a:xfrm>
            <a:off x="3415289" y="4235404"/>
            <a:ext cx="1264711" cy="1252307"/>
          </a:xfrm>
          <a:prstGeom prst="rect">
            <a:avLst/>
          </a:prstGeom>
        </p:spPr>
      </p:pic>
      <p:pic>
        <p:nvPicPr>
          <p:cNvPr id="5" name="Picture 4" descr="A book cover with cartoon characters&#10;&#10;AI-generated content may be incorrect.">
            <a:extLst>
              <a:ext uri="{FF2B5EF4-FFF2-40B4-BE49-F238E27FC236}">
                <a16:creationId xmlns:a16="http://schemas.microsoft.com/office/drawing/2014/main" id="{B81269B5-3300-353B-2B54-7F5374A94DD6}"/>
              </a:ext>
            </a:extLst>
          </p:cNvPr>
          <p:cNvPicPr>
            <a:picLocks noChangeAspect="1"/>
          </p:cNvPicPr>
          <p:nvPr/>
        </p:nvPicPr>
        <p:blipFill>
          <a:blip r:embed="rId4"/>
          <a:stretch>
            <a:fillRect/>
          </a:stretch>
        </p:blipFill>
        <p:spPr>
          <a:xfrm>
            <a:off x="6010406" y="5626994"/>
            <a:ext cx="1065348" cy="1065294"/>
          </a:xfrm>
          <a:prstGeom prst="rect">
            <a:avLst/>
          </a:prstGeom>
        </p:spPr>
      </p:pic>
      <p:pic>
        <p:nvPicPr>
          <p:cNvPr id="6" name="Picture 5" descr="A person holding a baby&#10;&#10;AI-generated content may be incorrect.">
            <a:extLst>
              <a:ext uri="{FF2B5EF4-FFF2-40B4-BE49-F238E27FC236}">
                <a16:creationId xmlns:a16="http://schemas.microsoft.com/office/drawing/2014/main" id="{6E427B14-0223-8734-FA23-914905700883}"/>
              </a:ext>
            </a:extLst>
          </p:cNvPr>
          <p:cNvPicPr>
            <a:picLocks noChangeAspect="1"/>
          </p:cNvPicPr>
          <p:nvPr/>
        </p:nvPicPr>
        <p:blipFill>
          <a:blip r:embed="rId5"/>
          <a:stretch>
            <a:fillRect/>
          </a:stretch>
        </p:blipFill>
        <p:spPr>
          <a:xfrm>
            <a:off x="4734953" y="4236016"/>
            <a:ext cx="1066956" cy="1083968"/>
          </a:xfrm>
          <a:prstGeom prst="rect">
            <a:avLst/>
          </a:prstGeom>
        </p:spPr>
      </p:pic>
      <p:pic>
        <p:nvPicPr>
          <p:cNvPr id="8" name="Picture 7" descr="A book cover with a cartoon hedgehog&#10;&#10;AI-generated content may be incorrect.">
            <a:extLst>
              <a:ext uri="{FF2B5EF4-FFF2-40B4-BE49-F238E27FC236}">
                <a16:creationId xmlns:a16="http://schemas.microsoft.com/office/drawing/2014/main" id="{881C04BE-1397-484A-DCCD-B406CE39F280}"/>
              </a:ext>
            </a:extLst>
          </p:cNvPr>
          <p:cNvPicPr>
            <a:picLocks noChangeAspect="1"/>
          </p:cNvPicPr>
          <p:nvPr/>
        </p:nvPicPr>
        <p:blipFill>
          <a:blip r:embed="rId6"/>
          <a:stretch>
            <a:fillRect/>
          </a:stretch>
        </p:blipFill>
        <p:spPr>
          <a:xfrm>
            <a:off x="4680491" y="5649626"/>
            <a:ext cx="1171489" cy="1171575"/>
          </a:xfrm>
          <a:prstGeom prst="rect">
            <a:avLst/>
          </a:prstGeom>
        </p:spPr>
      </p:pic>
      <p:pic>
        <p:nvPicPr>
          <p:cNvPr id="9" name="Picture 8" descr="A book cover with owls and stars&#10;&#10;AI-generated content may be incorrect.">
            <a:extLst>
              <a:ext uri="{FF2B5EF4-FFF2-40B4-BE49-F238E27FC236}">
                <a16:creationId xmlns:a16="http://schemas.microsoft.com/office/drawing/2014/main" id="{2E09EC95-0A98-3A5D-E438-E345467932D7}"/>
              </a:ext>
            </a:extLst>
          </p:cNvPr>
          <p:cNvPicPr>
            <a:picLocks noChangeAspect="1"/>
          </p:cNvPicPr>
          <p:nvPr/>
        </p:nvPicPr>
        <p:blipFill>
          <a:blip r:embed="rId7"/>
          <a:stretch>
            <a:fillRect/>
          </a:stretch>
        </p:blipFill>
        <p:spPr>
          <a:xfrm>
            <a:off x="3626203" y="5644910"/>
            <a:ext cx="981003" cy="981075"/>
          </a:xfrm>
          <a:prstGeom prst="rect">
            <a:avLst/>
          </a:prstGeom>
        </p:spPr>
      </p:pic>
      <p:pic>
        <p:nvPicPr>
          <p:cNvPr id="10" name="Picture 9" descr="A book cover with a blue spider&#10;&#10;AI-generated content may be incorrect.">
            <a:extLst>
              <a:ext uri="{FF2B5EF4-FFF2-40B4-BE49-F238E27FC236}">
                <a16:creationId xmlns:a16="http://schemas.microsoft.com/office/drawing/2014/main" id="{FA1182C9-CBE7-B7E4-42F5-4CE7C6022E97}"/>
              </a:ext>
            </a:extLst>
          </p:cNvPr>
          <p:cNvPicPr>
            <a:picLocks noChangeAspect="1"/>
          </p:cNvPicPr>
          <p:nvPr/>
        </p:nvPicPr>
        <p:blipFill>
          <a:blip r:embed="rId8"/>
          <a:stretch>
            <a:fillRect/>
          </a:stretch>
        </p:blipFill>
        <p:spPr>
          <a:xfrm>
            <a:off x="6007390" y="4294046"/>
            <a:ext cx="1057198" cy="1143000"/>
          </a:xfrm>
          <a:prstGeom prst="rect">
            <a:avLst/>
          </a:prstGeom>
        </p:spPr>
      </p:pic>
    </p:spTree>
    <p:extLst>
      <p:ext uri="{BB962C8B-B14F-4D97-AF65-F5344CB8AC3E}">
        <p14:creationId xmlns:p14="http://schemas.microsoft.com/office/powerpoint/2010/main" val="2005184843"/>
      </p:ext>
    </p:extLst>
  </p:cSld>
  <p:clrMapOvr>
    <a:masterClrMapping/>
  </p:clrMapOvr>
</p:sld>
</file>

<file path=ppt/theme/theme1.xml><?xml version="1.0" encoding="utf-8"?>
<a:theme xmlns:a="http://schemas.openxmlformats.org/drawingml/2006/main" name="Travel Brochure 11 x 8.5">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pic lette for parents.potx" id="{C8C7F28C-A520-4A32-84CD-EDD10FD63622}" vid="{A8F2F039-6F0F-4C22-BA9E-0277E43D5EB4}"/>
    </a:ext>
  </a:ext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625DDF7C9B4342B7C0532823C9F5E2" ma:contentTypeVersion="11" ma:contentTypeDescription="Create a new document." ma:contentTypeScope="" ma:versionID="c609d7db09396e8d557c98d48650135c">
  <xsd:schema xmlns:xsd="http://www.w3.org/2001/XMLSchema" xmlns:xs="http://www.w3.org/2001/XMLSchema" xmlns:p="http://schemas.microsoft.com/office/2006/metadata/properties" xmlns:ns2="07ad8581-d9a9-4940-bb36-6c34dc784eff" targetNamespace="http://schemas.microsoft.com/office/2006/metadata/properties" ma:root="true" ma:fieldsID="b2af4ed908d5a9ee4f5ccf515c74dad2" ns2:_="">
    <xsd:import namespace="07ad8581-d9a9-4940-bb36-6c34dc784eff"/>
    <xsd:element name="properties">
      <xsd:complexType>
        <xsd:sequence>
          <xsd:element name="documentManagement">
            <xsd:complexType>
              <xsd:all>
                <xsd:element ref="ns2:lcf76f155ced4ddcb4097134ff3c332f"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ad8581-d9a9-4940-bb36-6c34dc784eff"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76335b0-1cc0-4be2-9d47-87975a0d1506" ma:termSetId="09814cd3-568e-fe90-9814-8d621ff8fb84" ma:anchorId="fba54fb3-c3e1-fe81-a776-ca4b69148c4d" ma:open="true" ma:isKeyword="false">
      <xsd:complexType>
        <xsd:sequence>
          <xsd:element ref="pc:Terms" minOccurs="0" maxOccurs="1"/>
        </xsd:sequence>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Location" ma:index="18"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7ad8581-d9a9-4940-bb36-6c34dc784ef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423CF9C-74F1-4097-868A-6FF431A545AF}"/>
</file>

<file path=customXml/itemProps2.xml><?xml version="1.0" encoding="utf-8"?>
<ds:datastoreItem xmlns:ds="http://schemas.openxmlformats.org/officeDocument/2006/customXml" ds:itemID="{1E7DBD81-93CE-4624-8FFD-6A7EE6423D20}">
  <ds:schemaRefs>
    <ds:schemaRef ds:uri="http://schemas.microsoft.com/sharepoint/v3/contenttype/forms"/>
  </ds:schemaRefs>
</ds:datastoreItem>
</file>

<file path=customXml/itemProps3.xml><?xml version="1.0" encoding="utf-8"?>
<ds:datastoreItem xmlns:ds="http://schemas.openxmlformats.org/officeDocument/2006/customXml" ds:itemID="{620E68D6-9235-44D3-982B-63A5D2988BAC}">
  <ds:schemaRefs>
    <ds:schemaRef ds:uri="http://schemas.microsoft.com/office/2006/metadata/properties"/>
    <ds:schemaRef ds:uri="http://schemas.microsoft.com/office/infopath/2007/PartnerControls"/>
    <ds:schemaRef ds:uri="3d310392-af56-4a28-a7f6-5c1205ca7234"/>
    <ds:schemaRef ds:uri="89f37394-7a28-4807-bf8e-2f03af342f36"/>
  </ds:schemaRefs>
</ds:datastoreItem>
</file>

<file path=docProps/app.xml><?xml version="1.0" encoding="utf-8"?>
<Properties xmlns="http://schemas.openxmlformats.org/officeDocument/2006/extended-properties" xmlns:vt="http://schemas.openxmlformats.org/officeDocument/2006/docPropsVTypes">
  <Template>topic lette for parents</Template>
  <TotalTime>0</TotalTime>
  <Words>329</Words>
  <Application>Microsoft Office PowerPoint</Application>
  <PresentationFormat>Custom</PresentationFormat>
  <Paragraphs>47</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Calibri Light</vt:lpstr>
      <vt:lpstr>Comic Sans MS</vt:lpstr>
      <vt:lpstr>Constantia</vt:lpstr>
      <vt:lpstr>Montserrat</vt:lpstr>
      <vt:lpstr>Sassoon Primary Std</vt:lpstr>
      <vt:lpstr>Travel Brochure 11 x 8.5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87</cp:revision>
  <dcterms:created xsi:type="dcterms:W3CDTF">2015-10-11T14:36:59Z</dcterms:created>
  <dcterms:modified xsi:type="dcterms:W3CDTF">2026-09-04T08:01:34Z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TC034881799991</vt:lpwstr>
  </property>
  <property fmtid="{D5CDD505-2E9C-101B-9397-08002B2CF9AE}" pid="3" name="ContentTypeId">
    <vt:lpwstr>0x01010007625DDF7C9B4342B7C0532823C9F5E2</vt:lpwstr>
  </property>
  <property fmtid="{D5CDD505-2E9C-101B-9397-08002B2CF9AE}" pid="4" name="Order">
    <vt:r8>9023700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MediaServiceImageTags">
    <vt:lpwstr/>
  </property>
</Properties>
</file>