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56" r:id="rId3"/>
    <p:sldId id="257" r:id="rId4"/>
  </p:sldIdLst>
  <p:sldSz cx="10058400" cy="77724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101" d="100"/>
          <a:sy n="101" d="100"/>
        </p:scale>
        <p:origin x="1662" y="120"/>
      </p:cViewPr>
      <p:guideLst>
        <p:guide orient="horz" pos="2448"/>
        <p:guide pos="3168"/>
      </p:guideLst>
    </p:cSldViewPr>
  </p:slid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8D6FE3C-34D8-4B4B-9273-D907B0A3B964}" type="datetimeFigureOut">
              <a:rPr lang="en-US"/>
              <a:t>6/14/2022</a:t>
            </a:fld>
            <a:endParaRPr/>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D0FF5F4-5691-49AF-9E16-FB22826F7264}" type="datetimeFigureOut">
              <a:rPr lang="en-US"/>
              <a:t>6/14/2022</a:t>
            </a:fld>
            <a:endParaRPr/>
          </a:p>
        </p:txBody>
      </p:sp>
      <p:sp>
        <p:nvSpPr>
          <p:cNvPr id="4" name="Slide Image Placeholder 3"/>
          <p:cNvSpPr>
            <a:spLocks noGrp="1" noRot="1" noChangeAspect="1"/>
          </p:cNvSpPr>
          <p:nvPr>
            <p:ph type="sldImg" idx="2"/>
          </p:nvPr>
        </p:nvSpPr>
        <p:spPr>
          <a:xfrm>
            <a:off x="1231900" y="1241425"/>
            <a:ext cx="4333875" cy="3349625"/>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en-US"/>
              <a:t>Click icon to add picture</a:t>
            </a:r>
            <a:endParaRPr/>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en-US"/>
              <a:t>Click icon to add picture</a:t>
            </a:r>
            <a:endParaRPr/>
          </a:p>
        </p:txBody>
      </p:sp>
      <p:sp>
        <p:nvSpPr>
          <p:cNvPr id="20" name="Rectangle 19"/>
          <p:cNvSpPr/>
          <p:nvPr userDrawn="1"/>
        </p:nvSpPr>
        <p:spPr>
          <a:xfrm>
            <a:off x="7141464" y="1901952"/>
            <a:ext cx="2450592" cy="1463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a:t>
            </a:r>
            <a:br>
              <a:rPr/>
            </a:br>
            <a: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sp>
        <p:nvSpPr>
          <p:cNvPr id="32" name="Rectangle 31"/>
          <p:cNvSpPr/>
          <p:nvPr userDrawn="1"/>
        </p:nvSpPr>
        <p:spPr>
          <a:xfrm>
            <a:off x="3849624" y="685800"/>
            <a:ext cx="2450592" cy="395039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849624" y="457200"/>
            <a:ext cx="245059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849624" y="6854395"/>
            <a:ext cx="245059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accent2">
                    <a:lumMod val="7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en-US"/>
              <a:t>Click icon to add picture</a:t>
            </a:r>
            <a:endParaRPr/>
          </a:p>
        </p:txBody>
      </p:sp>
      <p:sp>
        <p:nvSpPr>
          <p:cNvPr id="36" name="Text Placeholder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8" name="Text Placeholder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0" name="Text Placeholder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6/14/2022</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300"/>
              </a:spcBef>
            </a:pPr>
            <a:r>
              <a:rPr sz="1000" dirty="0">
                <a:solidFill>
                  <a:prstClr val="white">
                    <a:lumMod val="50000"/>
                  </a:prstClr>
                </a:solidFill>
                <a:latin typeface="Calibri Light" panose="020F0302020204030204" pitchFamily="34" charset="0"/>
                <a:cs typeface="Calibri" panose="020F0502020204030204" pitchFamily="34" charset="0"/>
              </a:rPr>
              <a:t>The placeholders in this brochure are formatted for you. If you want to add or remove bullet points from text, just click the Bullets button on the Home tab.</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click a picture, press the Delete key, then click the icon to add your picture.</a:t>
            </a:r>
            <a:endParaRPr lang="en-US" sz="1000" dirty="0">
              <a:solidFill>
                <a:prstClr val="white">
                  <a:lumMod val="50000"/>
                </a:prstClr>
              </a:solidFill>
              <a:latin typeface="Calibri Light" panose="020F0302020204030204" pitchFamily="34" charset="0"/>
              <a:cs typeface="Calibri" panose="020F0502020204030204" pitchFamily="34" charset="0"/>
            </a:endParaRPr>
          </a:p>
          <a:p>
            <a:pPr lvl="0">
              <a:spcBef>
                <a:spcPts val="600"/>
              </a:spcBef>
            </a:pPr>
            <a:r>
              <a:rPr lang="en-US" sz="1000" dirty="0">
                <a:solidFill>
                  <a:prstClr val="white">
                    <a:lumMod val="50000"/>
                  </a:prstClr>
                </a:solidFill>
                <a:latin typeface="Calibri Light" panose="020F0302020204030204" pitchFamily="34" charset="0"/>
                <a:cs typeface="Calibri" panose="020F0502020204030204" pitchFamily="34" charset="0"/>
              </a:rPr>
              <a:t>If you replace a photo</a:t>
            </a:r>
            <a:r>
              <a:rPr lang="en-US" sz="1000" baseline="0" dirty="0">
                <a:solidFill>
                  <a:prstClr val="white">
                    <a:lumMod val="50000"/>
                  </a:prstClr>
                </a:solidFill>
                <a:latin typeface="Calibri Light" panose="020F0302020204030204" pitchFamily="34" charset="0"/>
                <a:cs typeface="Calibri" panose="020F0502020204030204" pitchFamily="34" charset="0"/>
              </a:rPr>
              <a:t> with your own and it’s not a flawless fit for the space, you can crop it to fit in almost no time. Just select the picture and then, on the Picture tools Format tab, in the Size group, click Crop.</a:t>
            </a:r>
            <a:endParaRPr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imgres?imgurl=http://www.aldermansgreen.coventry.sch.uk/images/school/good-to-be-green.jpg&amp;imgrefurl=http://www.aldermansgreen.coventry.sch.uk/school/behaviour.html&amp;h=210&amp;w=300&amp;tbnid=7mDmuFOUubbj-M:&amp;zoom=1&amp;q=good%20to%20be%20green&amp;docid=vzk8rhVaw-NULM&amp;ei=mfwOVLrsLNHlapiRgtAH&amp;tbm=isch&amp;ved=0CCUQMygAMAA&amp;iact=rc&amp;uact=3&amp;dur=524&amp;page=1&amp;start=0&amp;ndsp=19"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3"/>
          </p:nvPr>
        </p:nvSpPr>
        <p:spPr>
          <a:xfrm>
            <a:off x="7127292" y="2046514"/>
            <a:ext cx="2449512" cy="4499429"/>
          </a:xfrm>
        </p:spPr>
        <p:txBody>
          <a:bodyPr/>
          <a:lstStyle/>
          <a:p>
            <a:r>
              <a:rPr lang="en-US" dirty="0">
                <a:latin typeface="Comic Sans MS" panose="030F0702030302020204" pitchFamily="66" charset="0"/>
              </a:rPr>
              <a:t>New </a:t>
            </a:r>
            <a:r>
              <a:rPr lang="en-US" dirty="0" err="1">
                <a:latin typeface="Comic Sans MS" panose="030F0702030302020204" pitchFamily="66" charset="0"/>
              </a:rPr>
              <a:t>Delaval</a:t>
            </a:r>
            <a:r>
              <a:rPr lang="en-US" dirty="0">
                <a:latin typeface="Comic Sans MS" panose="030F0702030302020204" pitchFamily="66" charset="0"/>
              </a:rPr>
              <a:t> Primary School</a:t>
            </a:r>
          </a:p>
          <a:p>
            <a:endParaRPr lang="en-US" dirty="0">
              <a:latin typeface="Comic Sans MS" panose="030F0702030302020204" pitchFamily="66" charset="0"/>
            </a:endParaRPr>
          </a:p>
          <a:p>
            <a:r>
              <a:rPr lang="en-US" dirty="0">
                <a:latin typeface="Comic Sans MS" panose="030F0702030302020204" pitchFamily="66" charset="0"/>
              </a:rPr>
              <a:t>Summer 2</a:t>
            </a:r>
          </a:p>
          <a:p>
            <a:r>
              <a:rPr lang="en-US" dirty="0">
                <a:latin typeface="Comic Sans MS" panose="030F0702030302020204" pitchFamily="66" charset="0"/>
              </a:rPr>
              <a:t>Preschool</a:t>
            </a:r>
          </a:p>
          <a:p>
            <a:r>
              <a:rPr lang="en-US" dirty="0">
                <a:latin typeface="Comic Sans MS" panose="030F0702030302020204" pitchFamily="66" charset="0"/>
              </a:rPr>
              <a:t>2022</a:t>
            </a:r>
          </a:p>
        </p:txBody>
      </p:sp>
      <p:sp>
        <p:nvSpPr>
          <p:cNvPr id="10" name="Text Placeholder 9"/>
          <p:cNvSpPr>
            <a:spLocks noGrp="1"/>
          </p:cNvSpPr>
          <p:nvPr>
            <p:ph type="body" sz="quarter" idx="14"/>
          </p:nvPr>
        </p:nvSpPr>
        <p:spPr>
          <a:xfrm>
            <a:off x="7127292" y="6812386"/>
            <a:ext cx="2449512" cy="266486"/>
          </a:xfrm>
        </p:spPr>
        <p:txBody>
          <a:bodyPr/>
          <a:lstStyle/>
          <a:p>
            <a:r>
              <a:rPr lang="en-GB" dirty="0">
                <a:solidFill>
                  <a:schemeClr val="bg1"/>
                </a:solidFill>
              </a:rPr>
              <a:t>School contact number 01670 353255 </a:t>
            </a:r>
          </a:p>
        </p:txBody>
      </p:sp>
      <p:sp>
        <p:nvSpPr>
          <p:cNvPr id="27" name="Rectangle 14"/>
          <p:cNvSpPr>
            <a:spLocks noChangeArrowheads="1"/>
          </p:cNvSpPr>
          <p:nvPr/>
        </p:nvSpPr>
        <p:spPr bwMode="auto">
          <a:xfrm rot="10800000" flipV="1">
            <a:off x="482721" y="485921"/>
            <a:ext cx="275192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endParaRPr lang="en-GB"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GB" altLang="en-US" sz="2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rPr>
              <a:t>You may hear your child talking about “Good to be Green.” </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2061" name="Picture 1" descr="Description: http://t2.gstatic.com/images?q=tbn:ANd9GcSjTNVOFWLaKV9BRM6Zuwen4nGnY_0Vjq_tiT3JpEcK8a4Uq1ncBQ:www.aldermansgreen.coventry.sch.uk/images/school/good-to-be-green.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7526" y="4932813"/>
            <a:ext cx="2074611" cy="1781886"/>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15"/>
          <p:cNvSpPr>
            <a:spLocks noChangeArrowheads="1"/>
          </p:cNvSpPr>
          <p:nvPr/>
        </p:nvSpPr>
        <p:spPr bwMode="auto">
          <a:xfrm>
            <a:off x="482720" y="1855702"/>
            <a:ext cx="244951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rPr>
              <a:t>This is a Behaviour Management Scheme which encourages positive behaviour in and around our school. Yellow and red cards may be given for negative behaviour and green and silver “privilege cards” are awarded for positive behaviour.</a:t>
            </a:r>
            <a:r>
              <a:rPr kumimoji="0" lang="en-GB" altLang="en-US" sz="1000" b="0" i="0" u="none" strike="noStrike" cap="none" normalizeH="0" baseline="0" dirty="0">
                <a:ln>
                  <a:noFill/>
                </a:ln>
                <a:solidFill>
                  <a:schemeClr val="tx1"/>
                </a:solidFill>
                <a:effectLst/>
              </a:rPr>
              <a:t> </a:t>
            </a:r>
            <a:endParaRPr kumimoji="0" lang="en-GB" altLang="en-US" sz="2000" b="0" i="0" u="none" strike="noStrike" cap="none" normalizeH="0" baseline="0" dirty="0">
              <a:ln>
                <a:noFill/>
              </a:ln>
              <a:solidFill>
                <a:schemeClr val="tx1"/>
              </a:solidFill>
              <a:effectLst/>
              <a:latin typeface="Arial" panose="020B0604020202020204" pitchFamily="34" charset="0"/>
            </a:endParaRPr>
          </a:p>
        </p:txBody>
      </p:sp>
      <p:sp>
        <p:nvSpPr>
          <p:cNvPr id="35" name="Text Placeholder 27"/>
          <p:cNvSpPr>
            <a:spLocks noGrp="1"/>
          </p:cNvSpPr>
          <p:nvPr>
            <p:ph type="body" sz="quarter" idx="4294967295"/>
          </p:nvPr>
        </p:nvSpPr>
        <p:spPr>
          <a:xfrm>
            <a:off x="3998793" y="711349"/>
            <a:ext cx="2127129" cy="6208065"/>
          </a:xfrm>
          <a:prstGeom prst="rect">
            <a:avLst/>
          </a:prstGeom>
        </p:spPr>
        <p:txBody>
          <a:bodyPr>
            <a:normAutofit/>
          </a:bodyPr>
          <a:lstStyle/>
          <a:p>
            <a:pPr marL="0" indent="0">
              <a:buNone/>
            </a:pPr>
            <a:r>
              <a:rPr lang="en-US" sz="1800" dirty="0">
                <a:latin typeface="Comic Sans MS" panose="030F0702030302020204" pitchFamily="66" charset="0"/>
              </a:rPr>
              <a:t>Reminders:</a:t>
            </a:r>
          </a:p>
          <a:p>
            <a:pPr marL="0" indent="0">
              <a:buNone/>
            </a:pPr>
            <a:r>
              <a:rPr lang="en-GB" sz="1800">
                <a:latin typeface="Comic Sans MS" panose="030F0702030302020204" pitchFamily="66" charset="0"/>
              </a:rPr>
              <a:t>Please </a:t>
            </a:r>
            <a:r>
              <a:rPr lang="en-GB" sz="1800" dirty="0">
                <a:latin typeface="Comic Sans MS" panose="030F0702030302020204" pitchFamily="66" charset="0"/>
              </a:rPr>
              <a:t>arrive at school for 12.30 pm and collect at 3.15/3.30. </a:t>
            </a:r>
          </a:p>
          <a:p>
            <a:r>
              <a:rPr lang="en-GB" sz="1800" b="1" u="sng" dirty="0">
                <a:latin typeface="Comic Sans MS" panose="030F0702030302020204" pitchFamily="66" charset="0"/>
              </a:rPr>
              <a:t>Please name ALL clothing. </a:t>
            </a:r>
          </a:p>
          <a:p>
            <a:r>
              <a:rPr lang="en-GB" sz="1800" dirty="0">
                <a:latin typeface="Comic Sans MS" panose="030F0702030302020204" pitchFamily="66" charset="0"/>
              </a:rPr>
              <a:t>Please ensure that your child has their own bag containing spare clothes etc.</a:t>
            </a:r>
          </a:p>
          <a:p>
            <a:r>
              <a:rPr lang="en-GB" sz="1800" dirty="0">
                <a:latin typeface="Comic Sans MS" panose="030F0702030302020204" pitchFamily="66" charset="0"/>
              </a:rPr>
              <a:t>Would always need junk boxes so please feel free to bring them into pre-school.</a:t>
            </a:r>
          </a:p>
          <a:p>
            <a:pPr marL="0" indent="0">
              <a:buNone/>
            </a:pPr>
            <a:endParaRPr lang="en-US" sz="1800" dirty="0">
              <a:latin typeface="Comic Sans MS" panose="030F0702030302020204" pitchFamily="66" charset="0"/>
            </a:endParaRPr>
          </a:p>
          <a:p>
            <a:pPr marL="0" indent="0">
              <a:buNone/>
            </a:pPr>
            <a:endParaRPr lang="en-US" dirty="0">
              <a:latin typeface="Comic Sans MS" panose="030F0702030302020204" pitchFamily="66" charset="0"/>
            </a:endParaRPr>
          </a:p>
        </p:txBody>
      </p:sp>
      <p:pic>
        <p:nvPicPr>
          <p:cNvPr id="5" name="Picture 4"/>
          <p:cNvPicPr>
            <a:picLocks noChangeAspect="1"/>
          </p:cNvPicPr>
          <p:nvPr/>
        </p:nvPicPr>
        <p:blipFill>
          <a:blip r:embed="rId4"/>
          <a:stretch>
            <a:fillRect/>
          </a:stretch>
        </p:blipFill>
        <p:spPr>
          <a:xfrm>
            <a:off x="7626178" y="711349"/>
            <a:ext cx="1725318" cy="1201016"/>
          </a:xfrm>
          <a:prstGeom prst="rect">
            <a:avLst/>
          </a:prstGeom>
        </p:spPr>
      </p:pic>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0"/>
          </p:nvPr>
        </p:nvSpPr>
        <p:spPr>
          <a:xfrm>
            <a:off x="622091" y="2057401"/>
            <a:ext cx="2450592" cy="662354"/>
          </a:xfrm>
        </p:spPr>
        <p:txBody>
          <a:bodyPr/>
          <a:lstStyle/>
          <a:p>
            <a:r>
              <a:rPr lang="en-US" dirty="0">
                <a:latin typeface="Comic Sans MS" panose="030F0702030302020204" pitchFamily="66" charset="0"/>
              </a:rPr>
              <a:t>Summer Term</a:t>
            </a:r>
          </a:p>
        </p:txBody>
      </p:sp>
      <p:sp>
        <p:nvSpPr>
          <p:cNvPr id="28" name="Text Placeholder 27"/>
          <p:cNvSpPr>
            <a:spLocks noGrp="1"/>
          </p:cNvSpPr>
          <p:nvPr>
            <p:ph type="body" sz="quarter" idx="21"/>
          </p:nvPr>
        </p:nvSpPr>
        <p:spPr>
          <a:xfrm>
            <a:off x="3921555" y="1120859"/>
            <a:ext cx="2215288" cy="3755175"/>
          </a:xfrm>
        </p:spPr>
        <p:txBody>
          <a:bodyPr/>
          <a:lstStyle/>
          <a:p>
            <a:r>
              <a:rPr lang="en-US" sz="2000" dirty="0">
                <a:latin typeface="Comic Sans MS" panose="030F0702030302020204" pitchFamily="66" charset="0"/>
              </a:rPr>
              <a:t>Overall Topic: </a:t>
            </a:r>
          </a:p>
          <a:p>
            <a:pPr algn="ctr"/>
            <a:r>
              <a:rPr lang="en-US" sz="2000" dirty="0">
                <a:latin typeface="Comic Sans MS" panose="030F0702030302020204" pitchFamily="66" charset="0"/>
              </a:rPr>
              <a:t>Dinosaurs</a:t>
            </a:r>
          </a:p>
          <a:p>
            <a:pPr algn="ctr"/>
            <a:r>
              <a:rPr lang="en-US" sz="2000" dirty="0">
                <a:latin typeface="Comic Sans MS" panose="030F0702030302020204" pitchFamily="66" charset="0"/>
              </a:rPr>
              <a:t> Different types of food</a:t>
            </a:r>
          </a:p>
          <a:p>
            <a:r>
              <a:rPr lang="en-US" sz="2000" dirty="0">
                <a:latin typeface="Comic Sans MS" panose="030F0702030302020204" pitchFamily="66" charset="0"/>
              </a:rPr>
              <a:t>Literacy Focus:</a:t>
            </a:r>
          </a:p>
          <a:p>
            <a:r>
              <a:rPr lang="en-US" sz="2000" dirty="0">
                <a:latin typeface="Comic Sans MS" panose="030F0702030302020204" pitchFamily="66" charset="0"/>
              </a:rPr>
              <a:t>Dinosaurs in the Supermarket</a:t>
            </a:r>
          </a:p>
        </p:txBody>
      </p:sp>
      <p:sp>
        <p:nvSpPr>
          <p:cNvPr id="68" name="Text Placeholder 67"/>
          <p:cNvSpPr>
            <a:spLocks noGrp="1"/>
          </p:cNvSpPr>
          <p:nvPr>
            <p:ph type="body" sz="quarter" idx="28"/>
          </p:nvPr>
        </p:nvSpPr>
        <p:spPr>
          <a:xfrm>
            <a:off x="7184623" y="897400"/>
            <a:ext cx="2634953" cy="237054"/>
          </a:xfrm>
        </p:spPr>
        <p:txBody>
          <a:bodyPr/>
          <a:lstStyle/>
          <a:p>
            <a:pPr algn="ctr"/>
            <a:r>
              <a:rPr lang="en-US" sz="1400" dirty="0">
                <a:latin typeface="Comic Sans MS" panose="030F0702030302020204" pitchFamily="66" charset="0"/>
              </a:rPr>
              <a:t>Dinosaurs in the Supermarket</a:t>
            </a:r>
          </a:p>
        </p:txBody>
      </p:sp>
      <p:sp>
        <p:nvSpPr>
          <p:cNvPr id="42" name="Text Placeholder 41"/>
          <p:cNvSpPr>
            <a:spLocks noGrp="1"/>
          </p:cNvSpPr>
          <p:nvPr>
            <p:ph type="body" sz="quarter" idx="31"/>
          </p:nvPr>
        </p:nvSpPr>
        <p:spPr>
          <a:xfrm>
            <a:off x="500527" y="2706105"/>
            <a:ext cx="2556608" cy="4433986"/>
          </a:xfrm>
        </p:spPr>
        <p:txBody>
          <a:bodyPr/>
          <a:lstStyle/>
          <a:p>
            <a:pPr marL="0" indent="0">
              <a:buNone/>
            </a:pPr>
            <a:r>
              <a:rPr lang="en-GB" sz="1600" dirty="0">
                <a:latin typeface="Comic Sans MS" panose="030F0702030302020204" pitchFamily="66" charset="0"/>
              </a:rPr>
              <a:t>Dear Parent/ Carer, </a:t>
            </a:r>
          </a:p>
          <a:p>
            <a:pPr marL="0" indent="0">
              <a:buNone/>
            </a:pPr>
            <a:endParaRPr lang="en-GB" sz="1600" dirty="0">
              <a:latin typeface="Comic Sans MS" panose="030F0702030302020204" pitchFamily="66" charset="0"/>
            </a:endParaRPr>
          </a:p>
          <a:p>
            <a:pPr marL="0" indent="0">
              <a:buNone/>
            </a:pPr>
            <a:r>
              <a:rPr lang="en-GB" sz="1600" dirty="0">
                <a:latin typeface="Comic Sans MS" panose="030F0702030302020204" pitchFamily="66" charset="0"/>
              </a:rPr>
              <a:t>Our literacy focus is Dinosaurs in the Supermarket</a:t>
            </a:r>
          </a:p>
          <a:p>
            <a:pPr marL="0" indent="0">
              <a:buNone/>
            </a:pPr>
            <a:r>
              <a:rPr lang="en-GB" sz="1600" dirty="0">
                <a:latin typeface="Comic Sans MS" panose="030F0702030302020204" pitchFamily="66" charset="0"/>
              </a:rPr>
              <a:t>During this term we will be finding out all about Dinosaurs and different types of food. This booklet has some ideas you could do at home to support your child with their learning and development. </a:t>
            </a:r>
          </a:p>
        </p:txBody>
      </p:sp>
      <p:sp>
        <p:nvSpPr>
          <p:cNvPr id="92" name="Text Placeholder 91"/>
          <p:cNvSpPr>
            <a:spLocks noGrp="1"/>
          </p:cNvSpPr>
          <p:nvPr>
            <p:ph type="body" sz="quarter" idx="33"/>
          </p:nvPr>
        </p:nvSpPr>
        <p:spPr>
          <a:xfrm>
            <a:off x="7184623" y="1299347"/>
            <a:ext cx="2359152" cy="3190320"/>
          </a:xfrm>
        </p:spPr>
        <p:txBody>
          <a:bodyPr/>
          <a:lstStyle/>
          <a:p>
            <a:r>
              <a:rPr lang="en-US" sz="1400" dirty="0">
                <a:latin typeface="Comic Sans MS" panose="030F0702030302020204" pitchFamily="66" charset="0"/>
              </a:rPr>
              <a:t>Read the story with your child.</a:t>
            </a:r>
          </a:p>
          <a:p>
            <a:r>
              <a:rPr lang="en-US" sz="1400" dirty="0">
                <a:latin typeface="Comic Sans MS" panose="030F0702030302020204" pitchFamily="66" charset="0"/>
              </a:rPr>
              <a:t>Talk about dinosaurs and what they look like, what do they eat and try and remember some Dinosaur names.</a:t>
            </a:r>
          </a:p>
          <a:p>
            <a:r>
              <a:rPr lang="en-US" sz="1400" dirty="0">
                <a:latin typeface="Comic Sans MS" panose="030F0702030302020204" pitchFamily="66" charset="0"/>
              </a:rPr>
              <a:t>Draw a your favorite Dinosaur.</a:t>
            </a:r>
          </a:p>
        </p:txBody>
      </p:sp>
      <p:pic>
        <p:nvPicPr>
          <p:cNvPr id="5" name="Picture 4"/>
          <p:cNvPicPr>
            <a:picLocks noChangeAspect="1"/>
          </p:cNvPicPr>
          <p:nvPr/>
        </p:nvPicPr>
        <p:blipFill>
          <a:blip r:embed="rId2"/>
          <a:stretch>
            <a:fillRect/>
          </a:stretch>
        </p:blipFill>
        <p:spPr>
          <a:xfrm>
            <a:off x="1106569" y="798463"/>
            <a:ext cx="1146437" cy="1258938"/>
          </a:xfrm>
          <a:prstGeom prst="rect">
            <a:avLst/>
          </a:prstGeom>
        </p:spPr>
      </p:pic>
      <p:pic>
        <p:nvPicPr>
          <p:cNvPr id="6" name="Picture 5"/>
          <p:cNvPicPr>
            <a:picLocks noChangeAspect="1"/>
          </p:cNvPicPr>
          <p:nvPr/>
        </p:nvPicPr>
        <p:blipFill>
          <a:blip r:embed="rId2"/>
          <a:stretch>
            <a:fillRect/>
          </a:stretch>
        </p:blipFill>
        <p:spPr>
          <a:xfrm>
            <a:off x="4141999" y="4739345"/>
            <a:ext cx="1787461" cy="1962866"/>
          </a:xfrm>
          <a:prstGeom prst="rect">
            <a:avLst/>
          </a:prstGeom>
        </p:spPr>
      </p:pic>
      <p:pic>
        <p:nvPicPr>
          <p:cNvPr id="7" name="Picture 6"/>
          <p:cNvPicPr>
            <a:picLocks noChangeAspect="1"/>
          </p:cNvPicPr>
          <p:nvPr/>
        </p:nvPicPr>
        <p:blipFill>
          <a:blip r:embed="rId3"/>
          <a:stretch>
            <a:fillRect/>
          </a:stretch>
        </p:blipFill>
        <p:spPr>
          <a:xfrm>
            <a:off x="7445036" y="4562572"/>
            <a:ext cx="1838325" cy="2073120"/>
          </a:xfrm>
          <a:prstGeom prst="rect">
            <a:avLst/>
          </a:prstGeom>
        </p:spPr>
      </p:pic>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Travel Brochure 11 x 8.5">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pic lette for parents.potx" id="{C8C7F28C-A520-4A32-84CD-EDD10FD63622}" vid="{A8F2F039-6F0F-4C22-BA9E-0277E43D5EB4}"/>
    </a:ext>
  </a:extLst>
</a:theme>
</file>

<file path=ppt/theme/theme2.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8A3EB0E-C7E2-44E2-9B5A-9DE34434D9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topic lette for parents</Template>
  <TotalTime>0</TotalTime>
  <Words>220</Words>
  <Application>Microsoft Office PowerPoint</Application>
  <PresentationFormat>Custom</PresentationFormat>
  <Paragraphs>28</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Comic Sans MS</vt:lpstr>
      <vt:lpstr>Constantia</vt:lpstr>
      <vt:lpstr>Times New Roman</vt:lpstr>
      <vt:lpstr>Travel Brochure 11 x 8.5</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2015-10-11T14:36:59Z</dcterms:created>
  <dcterms:modified xsi:type="dcterms:W3CDTF">2022-06-14T07:41:53Z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TC034881799991</vt:lpwstr>
  </property>
</Properties>
</file>