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
  </p:notesMasterIdLst>
  <p:handoutMasterIdLst>
    <p:handoutMasterId r:id="rId6"/>
  </p:handoutMasterIdLst>
  <p:sldIdLst>
    <p:sldId id="256" r:id="rId3"/>
    <p:sldId id="257" r:id="rId4"/>
  </p:sldIdLst>
  <p:sldSz cx="10058400" cy="77724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59" autoAdjust="0"/>
    <p:restoredTop sz="95581"/>
  </p:normalViewPr>
  <p:slideViewPr>
    <p:cSldViewPr snapToGrid="0">
      <p:cViewPr varScale="1">
        <p:scale>
          <a:sx n="95" d="100"/>
          <a:sy n="95" d="100"/>
        </p:scale>
        <p:origin x="2172" y="96"/>
      </p:cViewPr>
      <p:guideLst>
        <p:guide orient="horz" pos="2448"/>
        <p:guide pos="3168"/>
      </p:guideLst>
    </p:cSldViewPr>
  </p:slideViewPr>
  <p:notesTextViewPr>
    <p:cViewPr>
      <p:scale>
        <a:sx n="3" d="2"/>
        <a:sy n="3" d="2"/>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openxmlformats.org/officeDocument/2006/relationships/customXml" Target="../customXml/item3.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8D6FE3C-34D8-4B4B-9273-D907B0A3B964}" type="datetimeFigureOut">
              <a:rPr lang="en-US"/>
              <a:t>9/10/2025</a:t>
            </a:fld>
            <a:endParaRPr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169A89D-734B-4FAD-B6E7-2B864E72E489}" type="slidenum">
              <a:rPr/>
              <a:t>‹#›</a:t>
            </a:fld>
            <a:endParaRPr dirty="0"/>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D0FF5F4-5691-49AF-9E16-FB22826F7264}" type="datetimeFigureOut">
              <a:rPr lang="en-US"/>
              <a:t>9/10/2025</a:t>
            </a:fld>
            <a:endParaRPr dirty="0"/>
          </a:p>
        </p:txBody>
      </p:sp>
      <p:sp>
        <p:nvSpPr>
          <p:cNvPr id="4" name="Slide Image Placeholder 3"/>
          <p:cNvSpPr>
            <a:spLocks noGrp="1" noRot="1" noChangeAspect="1"/>
          </p:cNvSpPr>
          <p:nvPr>
            <p:ph type="sldImg" idx="2"/>
          </p:nvPr>
        </p:nvSpPr>
        <p:spPr>
          <a:xfrm>
            <a:off x="1231900" y="1241425"/>
            <a:ext cx="4333875" cy="3349625"/>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52A89D7-7603-4ECB-ADF6-F6CF2BE4F401}" type="slidenum">
              <a:rPr/>
              <a:t>‹#›</a:t>
            </a:fld>
            <a:endParaRPr dirty="0"/>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sp>
        <p:nvSpPr>
          <p:cNvPr id="4" name="Rectangle 3"/>
          <p:cNvSpPr/>
          <p:nvPr userDrawn="1"/>
        </p:nvSpPr>
        <p:spPr>
          <a:xfrm>
            <a:off x="457200" y="457200"/>
            <a:ext cx="235915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userDrawn="1"/>
        </p:nvSpPr>
        <p:spPr>
          <a:xfrm>
            <a:off x="457200" y="6854395"/>
            <a:ext cx="235915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userDrawn="1"/>
        </p:nvSpPr>
        <p:spPr>
          <a:xfrm>
            <a:off x="457200" y="4736592"/>
            <a:ext cx="2359152" cy="207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dirty="0"/>
          </a:p>
        </p:txBody>
      </p:sp>
      <p:sp>
        <p:nvSpPr>
          <p:cNvPr id="12" name="Picture Placeholder 11"/>
          <p:cNvSpPr>
            <a:spLocks noGrp="1"/>
          </p:cNvSpPr>
          <p:nvPr>
            <p:ph type="pic" sz="quarter" idx="10"/>
          </p:nvPr>
        </p:nvSpPr>
        <p:spPr>
          <a:xfrm>
            <a:off x="457200" y="685800"/>
            <a:ext cx="2359152" cy="4005072"/>
          </a:xfrm>
        </p:spPr>
        <p:txBody>
          <a:bodyPr tIns="1097280">
            <a:normAutofit/>
          </a:bodyPr>
          <a:lstStyle>
            <a:lvl1pPr marL="0" indent="0" algn="ctr">
              <a:buNone/>
              <a:defRPr sz="2000"/>
            </a:lvl1pPr>
          </a:lstStyle>
          <a:p>
            <a:r>
              <a:rPr lang="en-US" dirty="0"/>
              <a:t>Click icon to add picture</a:t>
            </a:r>
            <a:endParaRPr dirty="0"/>
          </a:p>
        </p:txBody>
      </p:sp>
      <p:sp>
        <p:nvSpPr>
          <p:cNvPr id="13" name="Rectangle 12"/>
          <p:cNvSpPr/>
          <p:nvPr userDrawn="1"/>
        </p:nvSpPr>
        <p:spPr>
          <a:xfrm>
            <a:off x="375818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Rectangle 13"/>
          <p:cNvSpPr/>
          <p:nvPr userDrawn="1"/>
        </p:nvSpPr>
        <p:spPr bwMode="auto">
          <a:xfrm>
            <a:off x="3758184"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Picture Placeholder 11"/>
          <p:cNvSpPr>
            <a:spLocks noGrp="1"/>
          </p:cNvSpPr>
          <p:nvPr>
            <p:ph type="pic" sz="quarter" idx="11"/>
          </p:nvPr>
        </p:nvSpPr>
        <p:spPr>
          <a:xfrm>
            <a:off x="3758184" y="685800"/>
            <a:ext cx="2450592" cy="4005072"/>
          </a:xfrm>
        </p:spPr>
        <p:txBody>
          <a:bodyPr tIns="1097280">
            <a:normAutofit/>
          </a:bodyPr>
          <a:lstStyle>
            <a:lvl1pPr marL="0" indent="0" algn="ctr">
              <a:buNone/>
              <a:defRPr sz="2000"/>
            </a:lvl1pPr>
          </a:lstStyle>
          <a:p>
            <a:r>
              <a:rPr lang="en-US" dirty="0"/>
              <a:t>Click icon to add picture</a:t>
            </a:r>
            <a:endParaRPr dirty="0"/>
          </a:p>
        </p:txBody>
      </p:sp>
      <p:sp>
        <p:nvSpPr>
          <p:cNvPr id="16" name="Rectangle 15"/>
          <p:cNvSpPr/>
          <p:nvPr userDrawn="1"/>
        </p:nvSpPr>
        <p:spPr>
          <a:xfrm>
            <a:off x="714146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16"/>
          <p:cNvSpPr/>
          <p:nvPr userDrawn="1"/>
        </p:nvSpPr>
        <p:spPr>
          <a:xfrm>
            <a:off x="7141465"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8" name="Picture Placeholder 11"/>
          <p:cNvSpPr>
            <a:spLocks noGrp="1"/>
          </p:cNvSpPr>
          <p:nvPr>
            <p:ph type="pic" sz="quarter" idx="12"/>
          </p:nvPr>
        </p:nvSpPr>
        <p:spPr>
          <a:xfrm>
            <a:off x="7141465" y="2084832"/>
            <a:ext cx="2450592" cy="4727448"/>
          </a:xfrm>
        </p:spPr>
        <p:txBody>
          <a:bodyPr tIns="1097280">
            <a:normAutofit/>
          </a:bodyPr>
          <a:lstStyle>
            <a:lvl1pPr marL="0" indent="0" algn="ctr">
              <a:buNone/>
              <a:defRPr sz="2000"/>
            </a:lvl1pPr>
          </a:lstStyle>
          <a:p>
            <a:r>
              <a:rPr lang="en-US" dirty="0"/>
              <a:t>Click icon to add picture</a:t>
            </a:r>
            <a:endParaRPr dirty="0"/>
          </a:p>
        </p:txBody>
      </p:sp>
      <p:sp>
        <p:nvSpPr>
          <p:cNvPr id="20" name="Rectangle 19"/>
          <p:cNvSpPr/>
          <p:nvPr userDrawn="1"/>
        </p:nvSpPr>
        <p:spPr>
          <a:xfrm>
            <a:off x="7141464" y="1901952"/>
            <a:ext cx="2450592" cy="146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2" name="Text Placeholder 21"/>
          <p:cNvSpPr>
            <a:spLocks noGrp="1"/>
          </p:cNvSpPr>
          <p:nvPr>
            <p:ph type="body" sz="quarter" idx="13" hasCustomPrompt="1"/>
          </p:nvPr>
        </p:nvSpPr>
        <p:spPr>
          <a:xfrm>
            <a:off x="7142163" y="639763"/>
            <a:ext cx="2449512" cy="1262062"/>
          </a:xfrm>
        </p:spPr>
        <p:txBody>
          <a:bodyPr anchor="ctr">
            <a:noAutofit/>
          </a:bodyPr>
          <a:lstStyle>
            <a:lvl1pPr marL="0" indent="0" algn="ctr">
              <a:lnSpc>
                <a:spcPct val="85000"/>
              </a:lnSpc>
              <a:spcBef>
                <a:spcPts val="0"/>
              </a:spcBef>
              <a:buNone/>
              <a:defRPr sz="3600">
                <a:solidFill>
                  <a:schemeClr val="tx2"/>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a:t>
            </a:r>
            <a:br>
              <a:rPr/>
            </a:br>
            <a:r>
              <a:t>name</a:t>
            </a:r>
          </a:p>
        </p:txBody>
      </p:sp>
      <p:sp>
        <p:nvSpPr>
          <p:cNvPr id="23" name="Text Placeholder 21"/>
          <p:cNvSpPr>
            <a:spLocks noGrp="1"/>
          </p:cNvSpPr>
          <p:nvPr>
            <p:ph type="body" sz="quarter" idx="14" hasCustomPrompt="1"/>
          </p:nvPr>
        </p:nvSpPr>
        <p:spPr>
          <a:xfrm>
            <a:off x="3758184" y="5148648"/>
            <a:ext cx="2449512" cy="266486"/>
          </a:xfrm>
        </p:spPr>
        <p:txBody>
          <a:bodyPr anchor="t">
            <a:noAutofit/>
          </a:bodyPr>
          <a:lstStyle>
            <a:lvl1pPr marL="0" indent="0" algn="ctr">
              <a:lnSpc>
                <a:spcPct val="85000"/>
              </a:lnSpc>
              <a:spcBef>
                <a:spcPts val="0"/>
              </a:spcBef>
              <a:buNone/>
              <a:defRPr sz="16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 name</a:t>
            </a:r>
          </a:p>
        </p:txBody>
      </p:sp>
      <p:sp>
        <p:nvSpPr>
          <p:cNvPr id="24" name="Text Placeholder 21"/>
          <p:cNvSpPr>
            <a:spLocks noGrp="1"/>
          </p:cNvSpPr>
          <p:nvPr>
            <p:ph type="body" sz="quarter" idx="15" hasCustomPrompt="1"/>
          </p:nvPr>
        </p:nvSpPr>
        <p:spPr>
          <a:xfrm>
            <a:off x="3758184" y="5465711"/>
            <a:ext cx="2449512" cy="427881"/>
          </a:xfrm>
        </p:spPr>
        <p:txBody>
          <a:bodyPr anchor="t">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business address</a:t>
            </a:r>
          </a:p>
        </p:txBody>
      </p:sp>
      <p:sp>
        <p:nvSpPr>
          <p:cNvPr id="25" name="Text Placeholder 21"/>
          <p:cNvSpPr>
            <a:spLocks noGrp="1"/>
          </p:cNvSpPr>
          <p:nvPr>
            <p:ph type="body" sz="quarter" idx="16" hasCustomPrompt="1"/>
          </p:nvPr>
        </p:nvSpPr>
        <p:spPr>
          <a:xfrm>
            <a:off x="3758184" y="5910688"/>
            <a:ext cx="2449512" cy="185965"/>
          </a:xfrm>
        </p:spPr>
        <p:txBody>
          <a:bodyPr anchor="ctr">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phone</a:t>
            </a:r>
          </a:p>
        </p:txBody>
      </p:sp>
      <p:sp>
        <p:nvSpPr>
          <p:cNvPr id="26" name="Text Placeholder 21"/>
          <p:cNvSpPr>
            <a:spLocks noGrp="1"/>
          </p:cNvSpPr>
          <p:nvPr>
            <p:ph type="body" sz="quarter" idx="17" hasCustomPrompt="1"/>
          </p:nvPr>
        </p:nvSpPr>
        <p:spPr>
          <a:xfrm>
            <a:off x="3758184" y="6155974"/>
            <a:ext cx="2449512" cy="185965"/>
          </a:xfrm>
        </p:spPr>
        <p:txBody>
          <a:bodyPr anchor="ctr">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email</a:t>
            </a:r>
          </a:p>
        </p:txBody>
      </p:sp>
      <p:sp>
        <p:nvSpPr>
          <p:cNvPr id="27" name="Text Placeholder 21"/>
          <p:cNvSpPr>
            <a:spLocks noGrp="1"/>
          </p:cNvSpPr>
          <p:nvPr>
            <p:ph type="body" sz="quarter" idx="18" hasCustomPrompt="1"/>
          </p:nvPr>
        </p:nvSpPr>
        <p:spPr>
          <a:xfrm>
            <a:off x="3758184" y="6854395"/>
            <a:ext cx="2449512" cy="448347"/>
          </a:xfrm>
        </p:spPr>
        <p:txBody>
          <a:bodyPr anchor="ctr">
            <a:noAutofit/>
          </a:bodyPr>
          <a:lstStyle>
            <a:lvl1pPr marL="0" indent="0" algn="ctr">
              <a:lnSpc>
                <a:spcPct val="10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website URL</a:t>
            </a:r>
          </a:p>
        </p:txBody>
      </p:sp>
      <p:sp>
        <p:nvSpPr>
          <p:cNvPr id="28" name="Text Placeholder 21"/>
          <p:cNvSpPr>
            <a:spLocks noGrp="1"/>
          </p:cNvSpPr>
          <p:nvPr>
            <p:ph type="body" sz="quarter" idx="19" hasCustomPrompt="1"/>
          </p:nvPr>
        </p:nvSpPr>
        <p:spPr>
          <a:xfrm>
            <a:off x="457200" y="4736592"/>
            <a:ext cx="2359152" cy="2075688"/>
          </a:xfrm>
        </p:spPr>
        <p:txBody>
          <a:bodyPr lIns="182880" rIns="182880" anchor="ctr">
            <a:noAutofit/>
          </a:bodyPr>
          <a:lstStyle>
            <a:lvl1pPr marL="0" indent="0" algn="l">
              <a:lnSpc>
                <a:spcPct val="13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Tree>
    <p:extLst>
      <p:ext uri="{BB962C8B-B14F-4D97-AF65-F5344CB8AC3E}">
        <p14:creationId xmlns:p14="http://schemas.microsoft.com/office/powerpoint/2010/main" val="58631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sp>
        <p:nvSpPr>
          <p:cNvPr id="32" name="Rectangle 31"/>
          <p:cNvSpPr/>
          <p:nvPr userDrawn="1"/>
        </p:nvSpPr>
        <p:spPr>
          <a:xfrm>
            <a:off x="3849624" y="685800"/>
            <a:ext cx="2450592" cy="39503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Rectangle 3"/>
          <p:cNvSpPr/>
          <p:nvPr userDrawn="1"/>
        </p:nvSpPr>
        <p:spPr>
          <a:xfrm>
            <a:off x="457200"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userDrawn="1"/>
        </p:nvSpPr>
        <p:spPr>
          <a:xfrm>
            <a:off x="457200"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1"/>
          <p:cNvSpPr>
            <a:spLocks noGrp="1"/>
          </p:cNvSpPr>
          <p:nvPr>
            <p:ph type="pic" sz="quarter" idx="10"/>
          </p:nvPr>
        </p:nvSpPr>
        <p:spPr>
          <a:xfrm>
            <a:off x="457200" y="685800"/>
            <a:ext cx="2450592" cy="2276856"/>
          </a:xfrm>
        </p:spPr>
        <p:txBody>
          <a:bodyPr tIns="457200">
            <a:normAutofit/>
          </a:bodyPr>
          <a:lstStyle>
            <a:lvl1pPr marL="0" indent="0" algn="ctr">
              <a:buNone/>
              <a:defRPr sz="2000"/>
            </a:lvl1pPr>
          </a:lstStyle>
          <a:p>
            <a:r>
              <a:rPr lang="en-US" dirty="0"/>
              <a:t>Click icon to add picture</a:t>
            </a:r>
            <a:endParaRPr dirty="0"/>
          </a:p>
        </p:txBody>
      </p:sp>
      <p:sp>
        <p:nvSpPr>
          <p:cNvPr id="13" name="Rectangle 12"/>
          <p:cNvSpPr/>
          <p:nvPr userDrawn="1"/>
        </p:nvSpPr>
        <p:spPr>
          <a:xfrm>
            <a:off x="3849624" y="457200"/>
            <a:ext cx="245059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Rectangle 13"/>
          <p:cNvSpPr/>
          <p:nvPr userDrawn="1"/>
        </p:nvSpPr>
        <p:spPr>
          <a:xfrm>
            <a:off x="3849624" y="6854395"/>
            <a:ext cx="245059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15"/>
          <p:cNvSpPr/>
          <p:nvPr userDrawn="1"/>
        </p:nvSpPr>
        <p:spPr>
          <a:xfrm>
            <a:off x="7232904" y="457200"/>
            <a:ext cx="23591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16"/>
          <p:cNvSpPr/>
          <p:nvPr userDrawn="1"/>
        </p:nvSpPr>
        <p:spPr>
          <a:xfrm>
            <a:off x="7232904" y="6854395"/>
            <a:ext cx="235915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1" name="Text Placeholder 21"/>
          <p:cNvSpPr>
            <a:spLocks noGrp="1"/>
          </p:cNvSpPr>
          <p:nvPr>
            <p:ph type="body" sz="quarter" idx="20" hasCustomPrompt="1"/>
          </p:nvPr>
        </p:nvSpPr>
        <p:spPr>
          <a:xfrm>
            <a:off x="457200" y="3004771"/>
            <a:ext cx="2450592" cy="662354"/>
          </a:xfrm>
        </p:spPr>
        <p:txBody>
          <a:bodyPr lIns="91440" rIns="91440" bIns="0" anchor="b">
            <a:noAutofit/>
          </a:bodyPr>
          <a:lstStyle>
            <a:lvl1pPr marL="0" indent="0" algn="l">
              <a:lnSpc>
                <a:spcPct val="114000"/>
              </a:lnSpc>
              <a:spcBef>
                <a:spcPts val="800"/>
              </a:spcBef>
              <a:buNone/>
              <a:defRPr sz="20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3" name="Text Placeholder 21"/>
          <p:cNvSpPr>
            <a:spLocks noGrp="1"/>
          </p:cNvSpPr>
          <p:nvPr>
            <p:ph type="body" sz="quarter" idx="21" hasCustomPrompt="1"/>
          </p:nvPr>
        </p:nvSpPr>
        <p:spPr>
          <a:xfrm>
            <a:off x="4114800" y="914400"/>
            <a:ext cx="1943100" cy="3352800"/>
          </a:xfrm>
        </p:spPr>
        <p:txBody>
          <a:bodyPr lIns="91440" tIns="91440" rIns="91440" bIns="91440" anchor="ctr">
            <a:noAutofit/>
          </a:bodyPr>
          <a:lstStyle>
            <a:lvl1pPr marL="0" indent="0" algn="l">
              <a:lnSpc>
                <a:spcPct val="130000"/>
              </a:lnSpc>
              <a:spcBef>
                <a:spcPts val="800"/>
              </a:spcBef>
              <a:buNone/>
              <a:defRPr sz="1600">
                <a:solidFill>
                  <a:schemeClr val="accent2">
                    <a:lumMod val="75000"/>
                  </a:schemeClr>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4" name="Picture Placeholder 11"/>
          <p:cNvSpPr>
            <a:spLocks noGrp="1"/>
          </p:cNvSpPr>
          <p:nvPr>
            <p:ph type="pic" sz="quarter" idx="22"/>
          </p:nvPr>
        </p:nvSpPr>
        <p:spPr>
          <a:xfrm>
            <a:off x="3849624" y="4690587"/>
            <a:ext cx="2450592" cy="2110626"/>
          </a:xfrm>
        </p:spPr>
        <p:txBody>
          <a:bodyPr tIns="457200">
            <a:normAutofit/>
          </a:bodyPr>
          <a:lstStyle>
            <a:lvl1pPr marL="0" indent="0" algn="ctr">
              <a:buNone/>
              <a:defRPr sz="2000"/>
            </a:lvl1pPr>
          </a:lstStyle>
          <a:p>
            <a:r>
              <a:rPr lang="en-US" dirty="0"/>
              <a:t>Click icon to add picture</a:t>
            </a:r>
            <a:endParaRPr dirty="0"/>
          </a:p>
        </p:txBody>
      </p:sp>
      <p:sp>
        <p:nvSpPr>
          <p:cNvPr id="36" name="Text Placeholder 21"/>
          <p:cNvSpPr>
            <a:spLocks noGrp="1"/>
          </p:cNvSpPr>
          <p:nvPr>
            <p:ph type="body" sz="quarter" idx="24" hasCustomPrompt="1"/>
          </p:nvPr>
        </p:nvSpPr>
        <p:spPr>
          <a:xfrm>
            <a:off x="7235571" y="4636192"/>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8" name="Text Placeholder 21"/>
          <p:cNvSpPr>
            <a:spLocks noGrp="1"/>
          </p:cNvSpPr>
          <p:nvPr>
            <p:ph type="body" sz="quarter" idx="26" hasCustomPrompt="1"/>
          </p:nvPr>
        </p:nvSpPr>
        <p:spPr>
          <a:xfrm>
            <a:off x="7235571" y="2854381"/>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0" name="Text Placeholder 21"/>
          <p:cNvSpPr>
            <a:spLocks noGrp="1"/>
          </p:cNvSpPr>
          <p:nvPr>
            <p:ph type="body" sz="quarter" idx="28" hasCustomPrompt="1"/>
          </p:nvPr>
        </p:nvSpPr>
        <p:spPr>
          <a:xfrm>
            <a:off x="7235571" y="933388"/>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3" name="Text Placeholder 21"/>
          <p:cNvSpPr>
            <a:spLocks noGrp="1"/>
          </p:cNvSpPr>
          <p:nvPr>
            <p:ph type="body" sz="quarter" idx="31" hasCustomPrompt="1"/>
          </p:nvPr>
        </p:nvSpPr>
        <p:spPr>
          <a:xfrm>
            <a:off x="457200" y="3704131"/>
            <a:ext cx="2450592" cy="3074219"/>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45" name="Text Placeholder 21"/>
          <p:cNvSpPr>
            <a:spLocks noGrp="1"/>
          </p:cNvSpPr>
          <p:nvPr>
            <p:ph type="body" sz="quarter" idx="33" hasCustomPrompt="1"/>
          </p:nvPr>
        </p:nvSpPr>
        <p:spPr>
          <a:xfrm>
            <a:off x="7235571" y="1170442"/>
            <a:ext cx="2359152" cy="1560646"/>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6" name="Text Placeholder 21"/>
          <p:cNvSpPr>
            <a:spLocks noGrp="1"/>
          </p:cNvSpPr>
          <p:nvPr>
            <p:ph type="body" sz="quarter" idx="34" hasCustomPrompt="1"/>
          </p:nvPr>
        </p:nvSpPr>
        <p:spPr>
          <a:xfrm>
            <a:off x="7235571" y="3091437"/>
            <a:ext cx="2359152" cy="1393177"/>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47" name="Text Placeholder 21"/>
          <p:cNvSpPr>
            <a:spLocks noGrp="1"/>
          </p:cNvSpPr>
          <p:nvPr>
            <p:ph type="body" sz="quarter" idx="35" hasCustomPrompt="1"/>
          </p:nvPr>
        </p:nvSpPr>
        <p:spPr>
          <a:xfrm>
            <a:off x="7235571" y="4873246"/>
            <a:ext cx="2359152" cy="1905104"/>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Tree>
    <p:extLst>
      <p:ext uri="{BB962C8B-B14F-4D97-AF65-F5344CB8AC3E}">
        <p14:creationId xmlns:p14="http://schemas.microsoft.com/office/powerpoint/2010/main" val="1184508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9/10/2025</a:t>
            </a:fld>
            <a:endParaRPr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dirty="0"/>
          </a:p>
        </p:txBody>
      </p:sp>
      <p:sp>
        <p:nvSpPr>
          <p:cNvPr id="7" name="Rectangle 6"/>
          <p:cNvSpPr/>
          <p:nvPr userDrawn="1"/>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300"/>
              </a:spcBef>
            </a:pPr>
            <a:r>
              <a:rPr sz="1000" dirty="0">
                <a:solidFill>
                  <a:prstClr val="white">
                    <a:lumMod val="50000"/>
                  </a:prstClr>
                </a:solidFill>
                <a:latin typeface="Calibri Light" panose="020F0302020204030204" pitchFamily="34" charset="0"/>
                <a:cs typeface="Calibri" panose="020F0502020204030204" pitchFamily="34" charset="0"/>
              </a:rPr>
              <a:t>The placeholders in this brochure are formatted for you. If you want to add or remove bullet points from text, just click the Bullets button on the Home tab.</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click a picture, press the Delete key, then click the icon to add your picture.</a:t>
            </a:r>
            <a:endParaRPr lang="en-US" sz="1000" dirty="0">
              <a:solidFill>
                <a:prstClr val="white">
                  <a:lumMod val="50000"/>
                </a:prstClr>
              </a:solidFill>
              <a:latin typeface="Calibri Light" panose="020F0302020204030204" pitchFamily="34" charset="0"/>
              <a:cs typeface="Calibri" panose="020F0502020204030204" pitchFamily="34" charset="0"/>
            </a:endParaRPr>
          </a:p>
          <a:p>
            <a:pPr lvl="0">
              <a:spcBef>
                <a:spcPts val="600"/>
              </a:spcBef>
            </a:pPr>
            <a:r>
              <a:rPr lang="en-US" sz="1000" dirty="0">
                <a:solidFill>
                  <a:prstClr val="white">
                    <a:lumMod val="50000"/>
                  </a:prstClr>
                </a:solidFill>
                <a:latin typeface="Calibri Light" panose="020F0302020204030204" pitchFamily="34" charset="0"/>
                <a:cs typeface="Calibri" panose="020F0502020204030204" pitchFamily="34" charset="0"/>
              </a:rPr>
              <a:t>If you replace a photo</a:t>
            </a:r>
            <a:r>
              <a:rPr lang="en-US" sz="1000" baseline="0" dirty="0">
                <a:solidFill>
                  <a:prstClr val="white">
                    <a:lumMod val="50000"/>
                  </a:prstClr>
                </a:solidFill>
                <a:latin typeface="Calibri Light" panose="020F0302020204030204" pitchFamily="34" charset="0"/>
                <a:cs typeface="Calibri" panose="020F0502020204030204" pitchFamily="34" charset="0"/>
              </a:rPr>
              <a:t> with your own and it’s not a flawless fit for the space, you can crop it to fit in almost no time. Just select the picture and then, on the Picture tools Format tab, in the Size group, click Crop.</a:t>
            </a:r>
            <a:endParaRPr sz="10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7127292" y="2046514"/>
            <a:ext cx="2449512" cy="4499429"/>
          </a:xfrm>
        </p:spPr>
        <p:txBody>
          <a:bodyPr/>
          <a:lstStyle/>
          <a:p>
            <a:r>
              <a:rPr lang="en-US" sz="3200" dirty="0">
                <a:latin typeface="Sassoon Primary Std" panose="020B0503020103030203" pitchFamily="34" charset="0"/>
              </a:rPr>
              <a:t>New Delaval Primary School</a:t>
            </a:r>
          </a:p>
          <a:p>
            <a:endParaRPr lang="en-US" sz="3200" dirty="0">
              <a:latin typeface="Sassoon Primary Std" panose="020B0503020103030203" pitchFamily="34" charset="0"/>
            </a:endParaRPr>
          </a:p>
          <a:p>
            <a:r>
              <a:rPr lang="en-US" sz="3200" dirty="0">
                <a:latin typeface="Sassoon Primary Std" panose="020B0503020103030203" pitchFamily="34" charset="0"/>
              </a:rPr>
              <a:t>Autumn 1</a:t>
            </a:r>
          </a:p>
          <a:p>
            <a:endParaRPr lang="en-US" sz="3200" dirty="0">
              <a:latin typeface="Sassoon Primary Std" panose="020B0503020103030203" pitchFamily="34" charset="0"/>
            </a:endParaRPr>
          </a:p>
          <a:p>
            <a:r>
              <a:rPr lang="en-US" sz="3200" dirty="0">
                <a:latin typeface="Sassoon Primary Std" panose="020B0503020103030203" pitchFamily="34" charset="0"/>
              </a:rPr>
              <a:t>Reception</a:t>
            </a:r>
          </a:p>
          <a:p>
            <a:r>
              <a:rPr lang="en-US" sz="3200" dirty="0">
                <a:latin typeface="Sassoon Primary Std" panose="020B0503020103030203" pitchFamily="34" charset="0"/>
              </a:rPr>
              <a:t>2025 </a:t>
            </a:r>
            <a:r>
              <a:rPr lang="en-US" sz="3200">
                <a:latin typeface="Sassoon Primary Std" panose="020B0503020103030203" pitchFamily="34" charset="0"/>
              </a:rPr>
              <a:t>- 2026</a:t>
            </a:r>
            <a:endParaRPr lang="en-US" sz="3200" dirty="0">
              <a:latin typeface="Sassoon Primary Std" panose="020B0503020103030203" pitchFamily="34" charset="0"/>
            </a:endParaRPr>
          </a:p>
        </p:txBody>
      </p:sp>
      <p:sp>
        <p:nvSpPr>
          <p:cNvPr id="10" name="Text Placeholder 9"/>
          <p:cNvSpPr>
            <a:spLocks noGrp="1"/>
          </p:cNvSpPr>
          <p:nvPr>
            <p:ph type="body" sz="quarter" idx="14"/>
          </p:nvPr>
        </p:nvSpPr>
        <p:spPr>
          <a:xfrm>
            <a:off x="7127292" y="6812386"/>
            <a:ext cx="2449512" cy="266486"/>
          </a:xfrm>
        </p:spPr>
        <p:txBody>
          <a:bodyPr/>
          <a:lstStyle/>
          <a:p>
            <a:r>
              <a:rPr lang="en-GB" dirty="0">
                <a:solidFill>
                  <a:schemeClr val="bg1"/>
                </a:solidFill>
                <a:latin typeface="Sassoon Primary Std" panose="020B0503020103030203" pitchFamily="34" charset="0"/>
              </a:rPr>
              <a:t>School contact number 01670 353255 </a:t>
            </a:r>
          </a:p>
        </p:txBody>
      </p:sp>
      <p:sp>
        <p:nvSpPr>
          <p:cNvPr id="27" name="Rectangle 14"/>
          <p:cNvSpPr>
            <a:spLocks noChangeArrowheads="1"/>
          </p:cNvSpPr>
          <p:nvPr/>
        </p:nvSpPr>
        <p:spPr bwMode="auto">
          <a:xfrm rot="10800000" flipV="1">
            <a:off x="431721" y="711349"/>
            <a:ext cx="2900123"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lang="en-GB" altLang="en-US" dirty="0">
              <a:latin typeface="Sassoon Primary Std" panose="020B0503020103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chemeClr val="tx1"/>
                </a:solidFill>
                <a:effectLst/>
                <a:latin typeface="Sassoon Primary Std" panose="020B0503020103030203" pitchFamily="34" charset="0"/>
              </a:rPr>
              <a:t>R</a:t>
            </a:r>
            <a:r>
              <a:rPr kumimoji="0" lang="en-GB" altLang="en-US" sz="2800" b="0" i="0" u="none" strike="noStrike" cap="none" normalizeH="0" baseline="0" dirty="0">
                <a:ln>
                  <a:noFill/>
                </a:ln>
                <a:solidFill>
                  <a:schemeClr val="tx1"/>
                </a:solidFill>
                <a:effectLst/>
                <a:latin typeface="Sassoon Primary Std" panose="020B0503020103030203" pitchFamily="34" charset="0"/>
              </a:rPr>
              <a:t>esilience</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3200" b="1" dirty="0">
                <a:latin typeface="Sassoon Primary Std" panose="020B0503020103030203" pitchFamily="34" charset="0"/>
              </a:rPr>
              <a:t>E</a:t>
            </a:r>
            <a:r>
              <a:rPr lang="en-GB" altLang="en-US" sz="2800" dirty="0">
                <a:latin typeface="Sassoon Primary Std" panose="020B0503020103030203" pitchFamily="34" charset="0"/>
              </a:rPr>
              <a:t>mpathy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chemeClr val="tx1"/>
                </a:solidFill>
                <a:effectLst/>
                <a:latin typeface="Sassoon Primary Std" panose="020B0503020103030203" pitchFamily="34" charset="0"/>
              </a:rPr>
              <a:t>S</a:t>
            </a:r>
            <a:r>
              <a:rPr kumimoji="0" lang="en-GB" altLang="en-US" sz="2800" b="0" i="0" u="none" strike="noStrike" cap="none" normalizeH="0" baseline="0" dirty="0">
                <a:ln>
                  <a:noFill/>
                </a:ln>
                <a:solidFill>
                  <a:schemeClr val="tx1"/>
                </a:solidFill>
                <a:effectLst/>
                <a:latin typeface="Sassoon Primary Std" panose="020B0503020103030203" pitchFamily="34" charset="0"/>
              </a:rPr>
              <a:t>elf- awareness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chemeClr val="tx1"/>
                </a:solidFill>
                <a:effectLst/>
                <a:latin typeface="Sassoon Primary Std" panose="020B0503020103030203" pitchFamily="34" charset="0"/>
              </a:rPr>
              <a:t>P</a:t>
            </a:r>
            <a:r>
              <a:rPr kumimoji="0" lang="en-GB" altLang="en-US" sz="2800" b="0" i="0" u="none" strike="noStrike" cap="none" normalizeH="0" baseline="0" dirty="0">
                <a:ln>
                  <a:noFill/>
                </a:ln>
                <a:solidFill>
                  <a:schemeClr val="tx1"/>
                </a:solidFill>
                <a:effectLst/>
                <a:latin typeface="Sassoon Primary Std" panose="020B0503020103030203" pitchFamily="34" charset="0"/>
              </a:rPr>
              <a:t>ositivity</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3200" b="1" dirty="0">
                <a:latin typeface="Sassoon Primary Std" panose="020B0503020103030203" pitchFamily="34" charset="0"/>
              </a:rPr>
              <a:t>E</a:t>
            </a:r>
            <a:r>
              <a:rPr lang="en-GB" altLang="en-US" sz="2800" dirty="0">
                <a:latin typeface="Sassoon Primary Std" panose="020B0503020103030203" pitchFamily="34" charset="0"/>
              </a:rPr>
              <a:t>xcellence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chemeClr val="tx1"/>
                </a:solidFill>
                <a:effectLst/>
                <a:latin typeface="Sassoon Primary Std" panose="020B0503020103030203" pitchFamily="34" charset="0"/>
              </a:rPr>
              <a:t>C</a:t>
            </a:r>
            <a:r>
              <a:rPr kumimoji="0" lang="en-GB" altLang="en-US" sz="2800" b="0" i="0" u="none" strike="noStrike" cap="none" normalizeH="0" baseline="0" dirty="0">
                <a:ln>
                  <a:noFill/>
                </a:ln>
                <a:solidFill>
                  <a:schemeClr val="tx1"/>
                </a:solidFill>
                <a:effectLst/>
                <a:latin typeface="Sassoon Primary Std" panose="020B0503020103030203" pitchFamily="34" charset="0"/>
              </a:rPr>
              <a:t>ommunication</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3200" b="1" dirty="0">
                <a:latin typeface="Sassoon Primary Std" panose="020B0503020103030203" pitchFamily="34" charset="0"/>
              </a:rPr>
              <a:t>T</a:t>
            </a:r>
            <a:r>
              <a:rPr lang="en-GB" altLang="en-US" sz="2800" dirty="0">
                <a:latin typeface="Sassoon Primary Std" panose="020B0503020103030203" pitchFamily="34" charset="0"/>
              </a:rPr>
              <a:t>eamwork </a:t>
            </a:r>
            <a:endParaRPr kumimoji="0" lang="en-GB" altLang="en-US" sz="2800" b="0" i="0" u="none" strike="noStrike" cap="none" normalizeH="0" baseline="0" dirty="0">
              <a:ln>
                <a:noFill/>
              </a:ln>
              <a:solidFill>
                <a:schemeClr val="tx1"/>
              </a:solidFill>
              <a:effectLst/>
              <a:latin typeface="Sassoon Primary Std" panose="020B0503020103030203" pitchFamily="34" charset="0"/>
            </a:endParaRPr>
          </a:p>
        </p:txBody>
      </p:sp>
      <p:sp>
        <p:nvSpPr>
          <p:cNvPr id="35" name="Text Placeholder 27"/>
          <p:cNvSpPr>
            <a:spLocks noGrp="1"/>
          </p:cNvSpPr>
          <p:nvPr>
            <p:ph type="body" sz="quarter" idx="4294967295"/>
          </p:nvPr>
        </p:nvSpPr>
        <p:spPr>
          <a:xfrm>
            <a:off x="3832529" y="711349"/>
            <a:ext cx="2293393" cy="6208065"/>
          </a:xfrm>
          <a:prstGeom prst="rect">
            <a:avLst/>
          </a:prstGeom>
        </p:spPr>
        <p:txBody>
          <a:bodyPr>
            <a:normAutofit/>
          </a:bodyPr>
          <a:lstStyle/>
          <a:p>
            <a:pPr marL="0" indent="0">
              <a:buNone/>
            </a:pPr>
            <a:r>
              <a:rPr lang="en-US" sz="1300" u="sng" dirty="0">
                <a:latin typeface="Sassoon Primary Std" panose="020B0503020103030203" pitchFamily="34" charset="0"/>
              </a:rPr>
              <a:t>Reminders:</a:t>
            </a:r>
          </a:p>
          <a:p>
            <a:pPr marL="0" indent="0">
              <a:buNone/>
            </a:pPr>
            <a:r>
              <a:rPr lang="en-GB" sz="1300" dirty="0">
                <a:latin typeface="Sassoon Primary Std" panose="020B0503020103030203" pitchFamily="34" charset="0"/>
              </a:rPr>
              <a:t>Please arrive at school by 8.50 am and collect at 3:15 pm. </a:t>
            </a:r>
          </a:p>
          <a:p>
            <a:pPr marL="0" indent="0">
              <a:buNone/>
            </a:pPr>
            <a:endParaRPr lang="en-GB" sz="1300" dirty="0">
              <a:latin typeface="Sassoon Primary Std" panose="020B0503020103030203" pitchFamily="34" charset="0"/>
            </a:endParaRPr>
          </a:p>
          <a:p>
            <a:pPr marL="0" indent="0">
              <a:buNone/>
            </a:pPr>
            <a:r>
              <a:rPr lang="en-GB" sz="1300" dirty="0">
                <a:latin typeface="Sassoon Primary Std" panose="020B0503020103030203" pitchFamily="34" charset="0"/>
              </a:rPr>
              <a:t>Please name ALL clothing. </a:t>
            </a:r>
          </a:p>
          <a:p>
            <a:pPr marL="0" indent="0">
              <a:buNone/>
            </a:pPr>
            <a:endParaRPr lang="en-GB" sz="1300" dirty="0">
              <a:latin typeface="Sassoon Primary Std" panose="020B0503020103030203" pitchFamily="34" charset="0"/>
            </a:endParaRPr>
          </a:p>
          <a:p>
            <a:pPr marL="0" indent="0">
              <a:buNone/>
            </a:pPr>
            <a:r>
              <a:rPr lang="en-GB" sz="1300" dirty="0">
                <a:latin typeface="Sassoon Primary Std" panose="020B0503020103030203" pitchFamily="34" charset="0"/>
              </a:rPr>
              <a:t>Your child’s Teacher is Mrs Johnson </a:t>
            </a:r>
          </a:p>
          <a:p>
            <a:pPr marL="0" indent="0">
              <a:buNone/>
            </a:pPr>
            <a:endParaRPr lang="en-GB" sz="1300" dirty="0">
              <a:latin typeface="Sassoon Primary Std" panose="020B0503020103030203" pitchFamily="34" charset="0"/>
            </a:endParaRPr>
          </a:p>
          <a:p>
            <a:pPr marL="0" indent="0">
              <a:buNone/>
            </a:pPr>
            <a:r>
              <a:rPr lang="en-GB" sz="1300" dirty="0">
                <a:latin typeface="Sassoon Primary Std" panose="020B0503020103030203" pitchFamily="34" charset="0"/>
              </a:rPr>
              <a:t>Teaching assistants: Mrs Blakeney and Miss Steward</a:t>
            </a:r>
          </a:p>
          <a:p>
            <a:pPr marL="0" indent="0">
              <a:buNone/>
            </a:pPr>
            <a:endParaRPr lang="en-GB" sz="1300" dirty="0">
              <a:latin typeface="Sassoon Primary Std" panose="020B0503020103030203" pitchFamily="34" charset="0"/>
            </a:endParaRPr>
          </a:p>
          <a:p>
            <a:pPr marL="0" indent="0">
              <a:buNone/>
            </a:pPr>
            <a:r>
              <a:rPr lang="en-US" sz="1300" dirty="0">
                <a:latin typeface="Sassoon Primary Std" panose="020B0503020103030203" pitchFamily="34" charset="0"/>
              </a:rPr>
              <a:t>Tuesday – homework to be handed into school – this should be on Tapestry. </a:t>
            </a:r>
          </a:p>
          <a:p>
            <a:pPr marL="0" indent="0">
              <a:buNone/>
            </a:pPr>
            <a:r>
              <a:rPr lang="en-US" sz="1300" dirty="0">
                <a:latin typeface="Sassoon Primary Std" panose="020B0503020103030203" pitchFamily="34" charset="0"/>
              </a:rPr>
              <a:t>Thursday – homework is put onto Tapestry. </a:t>
            </a:r>
          </a:p>
          <a:p>
            <a:pPr marL="0" indent="0">
              <a:buNone/>
            </a:pPr>
            <a:endParaRPr lang="en-US" sz="1300" dirty="0">
              <a:latin typeface="Sassoon Primary Std" panose="020B0503020103030203" pitchFamily="34" charset="0"/>
            </a:endParaRPr>
          </a:p>
          <a:p>
            <a:pPr marL="0" indent="0">
              <a:buNone/>
            </a:pPr>
            <a:r>
              <a:rPr lang="en-US" sz="1300" dirty="0">
                <a:latin typeface="Sassoon Primary Std" panose="020B0503020103030203" pitchFamily="34" charset="0"/>
              </a:rPr>
              <a:t>Reading books will be read weekly and changed when necessary for your child's reading development. </a:t>
            </a:r>
          </a:p>
          <a:p>
            <a:endParaRPr lang="en-US" sz="1200" dirty="0">
              <a:latin typeface="Sassoon Primary Std" panose="020B0503020103030203" pitchFamily="34" charset="0"/>
            </a:endParaRPr>
          </a:p>
          <a:p>
            <a:pPr marL="0" indent="0">
              <a:buNone/>
            </a:pPr>
            <a:endParaRPr lang="en-US" dirty="0">
              <a:latin typeface="Sassoon Primary Std" panose="020B0503020103030203" pitchFamily="34" charset="0"/>
            </a:endParaRPr>
          </a:p>
          <a:p>
            <a:pPr marL="0" indent="0">
              <a:buNone/>
            </a:pPr>
            <a:endParaRPr lang="en-US" dirty="0">
              <a:latin typeface="Sassoon Primary Std" panose="020B0503020103030203"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35445608"/>
              </p:ext>
            </p:extLst>
          </p:nvPr>
        </p:nvGraphicFramePr>
        <p:xfrm>
          <a:off x="7497901" y="711349"/>
          <a:ext cx="1708294" cy="1187913"/>
        </p:xfrm>
        <a:graphic>
          <a:graphicData uri="http://schemas.openxmlformats.org/presentationml/2006/ole">
            <mc:AlternateContent xmlns:mc="http://schemas.openxmlformats.org/markup-compatibility/2006">
              <mc:Choice xmlns:v="urn:schemas-microsoft-com:vml" Requires="v">
                <p:oleObj spid="_x0000_s1028" name="Acrobat Document" r:id="rId3" imgW="8019806" imgH="5667141" progId="AcroExch.Document.DC">
                  <p:embed/>
                </p:oleObj>
              </mc:Choice>
              <mc:Fallback>
                <p:oleObj name="Acrobat Document" r:id="rId3" imgW="8019806" imgH="5667141" progId="AcroExch.Document.DC">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901" y="711349"/>
                        <a:ext cx="1708294" cy="1187913"/>
                      </a:xfrm>
                      <a:prstGeom prst="rect">
                        <a:avLst/>
                      </a:prstGeom>
                      <a:noFill/>
                      <a:ln>
                        <a:noFill/>
                      </a:ln>
                    </p:spPr>
                  </p:pic>
                </p:oleObj>
              </mc:Fallback>
            </mc:AlternateContent>
          </a:graphicData>
        </a:graphic>
      </p:graphicFrame>
      <p:pic>
        <p:nvPicPr>
          <p:cNvPr id="6" name="Picture 5" descr="A cartoon of two people&#10;&#10;Description automatically generated">
            <a:extLst>
              <a:ext uri="{FF2B5EF4-FFF2-40B4-BE49-F238E27FC236}">
                <a16:creationId xmlns:a16="http://schemas.microsoft.com/office/drawing/2014/main" id="{C3491E3F-669E-FA01-2454-7DE51BF373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81" y="4982162"/>
            <a:ext cx="2358378" cy="1665382"/>
          </a:xfrm>
          <a:prstGeom prst="rect">
            <a:avLst/>
          </a:prstGeom>
        </p:spPr>
      </p:pic>
    </p:spTree>
    <p:extLst>
      <p:ext uri="{BB962C8B-B14F-4D97-AF65-F5344CB8AC3E}">
        <p14:creationId xmlns:p14="http://schemas.microsoft.com/office/powerpoint/2010/main" val="174269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457180" y="1767460"/>
            <a:ext cx="2450592" cy="662354"/>
          </a:xfrm>
        </p:spPr>
        <p:txBody>
          <a:bodyPr/>
          <a:lstStyle/>
          <a:p>
            <a:r>
              <a:rPr lang="en-US" dirty="0">
                <a:latin typeface="Sassoon Primary Std" panose="020B0503020103030203" pitchFamily="34" charset="0"/>
              </a:rPr>
              <a:t>Autumn Term </a:t>
            </a:r>
          </a:p>
        </p:txBody>
      </p:sp>
      <p:sp>
        <p:nvSpPr>
          <p:cNvPr id="28" name="Text Placeholder 27"/>
          <p:cNvSpPr>
            <a:spLocks noGrp="1"/>
          </p:cNvSpPr>
          <p:nvPr>
            <p:ph type="body" sz="quarter" idx="21"/>
          </p:nvPr>
        </p:nvSpPr>
        <p:spPr>
          <a:xfrm>
            <a:off x="3872175" y="806182"/>
            <a:ext cx="2215288" cy="3755175"/>
          </a:xfrm>
        </p:spPr>
        <p:txBody>
          <a:bodyPr/>
          <a:lstStyle/>
          <a:p>
            <a:r>
              <a:rPr lang="en-US" dirty="0">
                <a:latin typeface="Sassoon Primary Std" panose="020B0503020103030203" pitchFamily="34" charset="0"/>
              </a:rPr>
              <a:t>Topic: </a:t>
            </a:r>
            <a:r>
              <a:rPr lang="en-US" sz="1400" dirty="0">
                <a:latin typeface="Sassoon Primary Std" panose="020B0503020103030203" pitchFamily="34" charset="0"/>
              </a:rPr>
              <a:t>Getting to know you, getting to know all about you! </a:t>
            </a:r>
          </a:p>
          <a:p>
            <a:endParaRPr lang="en-US" dirty="0">
              <a:latin typeface="Sassoon Primary Std" panose="020B0503020103030203" pitchFamily="34" charset="0"/>
            </a:endParaRPr>
          </a:p>
          <a:p>
            <a:r>
              <a:rPr lang="en-US" dirty="0">
                <a:latin typeface="Sassoon Primary Std" panose="020B0503020103030203" pitchFamily="34" charset="0"/>
              </a:rPr>
              <a:t>Rhyme Focus:</a:t>
            </a:r>
          </a:p>
          <a:p>
            <a:pPr marL="285750" indent="-285750">
              <a:buFontTx/>
              <a:buChar char="-"/>
            </a:pPr>
            <a:r>
              <a:rPr lang="en-US" dirty="0" err="1">
                <a:latin typeface="Sassoon Primary Std" panose="020B0503020103030203" pitchFamily="34" charset="0"/>
              </a:rPr>
              <a:t>Incy</a:t>
            </a:r>
            <a:r>
              <a:rPr lang="en-US" dirty="0">
                <a:latin typeface="Sassoon Primary Std" panose="020B0503020103030203" pitchFamily="34" charset="0"/>
              </a:rPr>
              <a:t> </a:t>
            </a:r>
            <a:r>
              <a:rPr lang="en-US" dirty="0" err="1">
                <a:latin typeface="Sassoon Primary Std" panose="020B0503020103030203" pitchFamily="34" charset="0"/>
              </a:rPr>
              <a:t>wincy</a:t>
            </a:r>
            <a:r>
              <a:rPr lang="en-US" dirty="0">
                <a:latin typeface="Sassoon Primary Std" panose="020B0503020103030203" pitchFamily="34" charset="0"/>
              </a:rPr>
              <a:t> spider </a:t>
            </a:r>
          </a:p>
          <a:p>
            <a:pPr marL="285750" indent="-285750">
              <a:buFontTx/>
              <a:buChar char="-"/>
            </a:pPr>
            <a:r>
              <a:rPr lang="en-US" dirty="0">
                <a:latin typeface="Sassoon Primary Std" panose="020B0503020103030203" pitchFamily="34" charset="0"/>
              </a:rPr>
              <a:t>Wheels on the bus </a:t>
            </a:r>
          </a:p>
          <a:p>
            <a:pPr marL="285750" indent="-285750">
              <a:buFontTx/>
              <a:buChar char="-"/>
            </a:pPr>
            <a:r>
              <a:rPr lang="en-US" dirty="0">
                <a:latin typeface="Sassoon Primary Std" panose="020B0503020103030203" pitchFamily="34" charset="0"/>
              </a:rPr>
              <a:t>I’m a little teapot </a:t>
            </a:r>
          </a:p>
        </p:txBody>
      </p:sp>
      <p:sp>
        <p:nvSpPr>
          <p:cNvPr id="68" name="Text Placeholder 67"/>
          <p:cNvSpPr>
            <a:spLocks noGrp="1"/>
          </p:cNvSpPr>
          <p:nvPr>
            <p:ph type="body" sz="quarter" idx="28"/>
          </p:nvPr>
        </p:nvSpPr>
        <p:spPr>
          <a:xfrm>
            <a:off x="7235571" y="2412944"/>
            <a:ext cx="2359152" cy="237054"/>
          </a:xfrm>
        </p:spPr>
        <p:txBody>
          <a:bodyPr/>
          <a:lstStyle/>
          <a:p>
            <a:r>
              <a:rPr lang="en-US" sz="1400" dirty="0">
                <a:latin typeface="Sassoon Primary Std" panose="020B0503020103030203" pitchFamily="34" charset="0"/>
              </a:rPr>
              <a:t>Nursery Rhymes:</a:t>
            </a:r>
          </a:p>
        </p:txBody>
      </p:sp>
      <p:sp>
        <p:nvSpPr>
          <p:cNvPr id="42" name="Text Placeholder 41"/>
          <p:cNvSpPr>
            <a:spLocks noGrp="1"/>
          </p:cNvSpPr>
          <p:nvPr>
            <p:ph type="body" sz="quarter" idx="31"/>
          </p:nvPr>
        </p:nvSpPr>
        <p:spPr>
          <a:xfrm>
            <a:off x="457180" y="2344364"/>
            <a:ext cx="2450592" cy="4433986"/>
          </a:xfrm>
        </p:spPr>
        <p:txBody>
          <a:bodyPr/>
          <a:lstStyle/>
          <a:p>
            <a:pPr marL="0" indent="0">
              <a:buNone/>
            </a:pPr>
            <a:r>
              <a:rPr lang="en-GB" sz="1200" dirty="0">
                <a:latin typeface="Sassoon Primary Std" panose="020B0503020103030203" pitchFamily="34" charset="0"/>
              </a:rPr>
              <a:t>Dear Parent/ Carer, </a:t>
            </a:r>
          </a:p>
          <a:p>
            <a:pPr marL="0" indent="0">
              <a:buNone/>
            </a:pPr>
            <a:r>
              <a:rPr lang="en-GB" sz="1200" dirty="0">
                <a:latin typeface="Sassoon Primary Std" panose="020B0503020103030203" pitchFamily="34" charset="0"/>
              </a:rPr>
              <a:t>This half term our focus topic will be ’Getting to know you!’</a:t>
            </a:r>
          </a:p>
          <a:p>
            <a:pPr marL="0" indent="0">
              <a:buNone/>
            </a:pPr>
            <a:endParaRPr lang="en-GB" sz="1200" dirty="0">
              <a:latin typeface="Sassoon Primary Std" panose="020B0503020103030203" pitchFamily="34" charset="0"/>
            </a:endParaRPr>
          </a:p>
          <a:p>
            <a:pPr marL="0" indent="0">
              <a:buNone/>
            </a:pPr>
            <a:r>
              <a:rPr lang="en-GB" sz="1200" dirty="0">
                <a:latin typeface="Sassoon Primary Std" panose="020B0503020103030203" pitchFamily="34" charset="0"/>
              </a:rPr>
              <a:t>We can’t wait to get to know what your little person loves to do and learn all about them! </a:t>
            </a:r>
          </a:p>
          <a:p>
            <a:pPr marL="0" indent="0">
              <a:buNone/>
            </a:pPr>
            <a:endParaRPr lang="en-GB" sz="1200" dirty="0">
              <a:latin typeface="Sassoon Primary Std" panose="020B0503020103030203" pitchFamily="34" charset="0"/>
            </a:endParaRPr>
          </a:p>
          <a:p>
            <a:pPr marL="0" indent="0">
              <a:buNone/>
            </a:pPr>
            <a:r>
              <a:rPr lang="en-GB" sz="1200" dirty="0">
                <a:latin typeface="Sassoon Primary Std" panose="020B0503020103030203" pitchFamily="34" charset="0"/>
              </a:rPr>
              <a:t>We will also be singing and learning lots of nursery rhymes. Our focus rhymes will be </a:t>
            </a:r>
            <a:r>
              <a:rPr lang="en-GB" sz="1200" dirty="0" err="1">
                <a:latin typeface="Sassoon Primary Std" panose="020B0503020103030203" pitchFamily="34" charset="0"/>
              </a:rPr>
              <a:t>Incy</a:t>
            </a:r>
            <a:r>
              <a:rPr lang="en-GB" sz="1200" dirty="0">
                <a:latin typeface="Sassoon Primary Std" panose="020B0503020103030203" pitchFamily="34" charset="0"/>
              </a:rPr>
              <a:t> </a:t>
            </a:r>
            <a:r>
              <a:rPr lang="en-GB" sz="1200" dirty="0" err="1">
                <a:latin typeface="Sassoon Primary Std" panose="020B0503020103030203" pitchFamily="34" charset="0"/>
              </a:rPr>
              <a:t>Wincy</a:t>
            </a:r>
            <a:r>
              <a:rPr lang="en-GB" sz="1200" dirty="0">
                <a:latin typeface="Sassoon Primary Std" panose="020B0503020103030203" pitchFamily="34" charset="0"/>
              </a:rPr>
              <a:t>, Wheels on the bus and I’m a little teapot. </a:t>
            </a:r>
          </a:p>
          <a:p>
            <a:pPr marL="0" indent="0">
              <a:buNone/>
            </a:pPr>
            <a:endParaRPr lang="en-GB" sz="1200" dirty="0">
              <a:latin typeface="Sassoon Primary Std" panose="020B0503020103030203" pitchFamily="34" charset="0"/>
            </a:endParaRPr>
          </a:p>
          <a:p>
            <a:pPr marL="0" indent="0">
              <a:buNone/>
            </a:pPr>
            <a:r>
              <a:rPr lang="en-GB" sz="1200" dirty="0">
                <a:latin typeface="Sassoon Primary Std" panose="020B0503020103030203" pitchFamily="34" charset="0"/>
              </a:rPr>
              <a:t>This booklet has some ideas you could do at home to support your child with their learning and development. </a:t>
            </a:r>
          </a:p>
          <a:p>
            <a:pPr marL="0" indent="0">
              <a:buNone/>
            </a:pPr>
            <a:r>
              <a:rPr lang="en-GB" sz="1200" dirty="0">
                <a:latin typeface="Sassoon Primary Std" panose="020B0503020103030203" pitchFamily="34" charset="0"/>
              </a:rPr>
              <a:t>Thankyou </a:t>
            </a:r>
          </a:p>
          <a:p>
            <a:pPr marL="0" indent="0">
              <a:buNone/>
            </a:pPr>
            <a:r>
              <a:rPr lang="en-GB" sz="1200" dirty="0">
                <a:latin typeface="Sassoon Primary Std" panose="020B0503020103030203" pitchFamily="34" charset="0"/>
              </a:rPr>
              <a:t>Early Years Team</a:t>
            </a:r>
          </a:p>
        </p:txBody>
      </p:sp>
      <p:sp>
        <p:nvSpPr>
          <p:cNvPr id="92" name="Text Placeholder 91"/>
          <p:cNvSpPr>
            <a:spLocks noGrp="1"/>
          </p:cNvSpPr>
          <p:nvPr>
            <p:ph type="body" sz="quarter" idx="33"/>
          </p:nvPr>
        </p:nvSpPr>
        <p:spPr>
          <a:xfrm>
            <a:off x="7235571" y="2654715"/>
            <a:ext cx="2359152" cy="4835249"/>
          </a:xfrm>
        </p:spPr>
        <p:txBody>
          <a:bodyPr/>
          <a:lstStyle/>
          <a:p>
            <a:r>
              <a:rPr lang="en-US" sz="1050" dirty="0">
                <a:latin typeface="Sassoon Primary Std" panose="020B0503020103030203" pitchFamily="34" charset="0"/>
              </a:rPr>
              <a:t>Sing nursery rhymes together. </a:t>
            </a:r>
          </a:p>
          <a:p>
            <a:r>
              <a:rPr lang="en-US" sz="1050" dirty="0">
                <a:latin typeface="Sassoon Primary Std" panose="020B0503020103030203" pitchFamily="34" charset="0"/>
              </a:rPr>
              <a:t>Make nursery rhyme spoons and/or prop bag. </a:t>
            </a:r>
          </a:p>
          <a:p>
            <a:r>
              <a:rPr lang="en-US" sz="1050" dirty="0">
                <a:latin typeface="Sassoon Primary Std" panose="020B0503020103030203" pitchFamily="34" charset="0"/>
              </a:rPr>
              <a:t>Complete homework set.</a:t>
            </a:r>
          </a:p>
          <a:p>
            <a:r>
              <a:rPr lang="en-US" sz="1050" dirty="0">
                <a:latin typeface="Sassoon Primary Std" panose="020B0503020103030203" pitchFamily="34" charset="0"/>
              </a:rPr>
              <a:t>My turn, your turn game – </a:t>
            </a:r>
            <a:r>
              <a:rPr lang="en-US" sz="1050" dirty="0" err="1">
                <a:latin typeface="Sassoon Primary Std" panose="020B0503020103030203" pitchFamily="34" charset="0"/>
              </a:rPr>
              <a:t>practise</a:t>
            </a:r>
            <a:r>
              <a:rPr lang="en-US" sz="1050" dirty="0">
                <a:latin typeface="Sassoon Primary Std" panose="020B0503020103030203" pitchFamily="34" charset="0"/>
              </a:rPr>
              <a:t> copying sounds and rhythms, try clapping different beats and then get your child to copy. </a:t>
            </a:r>
          </a:p>
          <a:p>
            <a:r>
              <a:rPr lang="en-US" sz="1050" dirty="0">
                <a:latin typeface="Sassoon Primary Std" panose="020B0503020103030203" pitchFamily="34" charset="0"/>
              </a:rPr>
              <a:t>Make puppets to match each rhyme - do a performance </a:t>
            </a:r>
          </a:p>
          <a:p>
            <a:r>
              <a:rPr lang="en-US" sz="1050" dirty="0">
                <a:latin typeface="Sassoon Primary Std" panose="020B0503020103030203" pitchFamily="34" charset="0"/>
              </a:rPr>
              <a:t>Play rhyming games </a:t>
            </a:r>
          </a:p>
          <a:p>
            <a:r>
              <a:rPr lang="en-US" sz="1050" dirty="0" err="1">
                <a:latin typeface="Sassoon Primary Std" panose="020B0503020103030203" pitchFamily="34" charset="0"/>
              </a:rPr>
              <a:t>Practise</a:t>
            </a:r>
            <a:r>
              <a:rPr lang="en-US" sz="1050" dirty="0">
                <a:latin typeface="Sassoon Primary Std" panose="020B0503020103030203" pitchFamily="34" charset="0"/>
              </a:rPr>
              <a:t> another rhyme we are not focusing on in school – upload it to tapestry and/or perform it for us in school. </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9778" b="93778" l="9778" r="96000">
                        <a14:foregroundMark x1="36889" y1="52889" x2="67111" y2="89333"/>
                        <a14:foregroundMark x1="21778" y1="50667" x2="27111" y2="63111"/>
                        <a14:foregroundMark x1="81778" y1="56444" x2="85333" y2="57333"/>
                      </a14:backgroundRemoval>
                    </a14:imgEffect>
                  </a14:imgLayer>
                </a14:imgProps>
              </a:ext>
            </a:extLst>
          </a:blip>
          <a:stretch>
            <a:fillRect/>
          </a:stretch>
        </p:blipFill>
        <p:spPr>
          <a:xfrm rot="1448961">
            <a:off x="5170311" y="5609317"/>
            <a:ext cx="1184652" cy="1184652"/>
          </a:xfrm>
          <a:prstGeom prst="rect">
            <a:avLst/>
          </a:prstGeom>
        </p:spPr>
      </p:pic>
      <p:pic>
        <p:nvPicPr>
          <p:cNvPr id="5" name="Picture 4"/>
          <p:cNvPicPr>
            <a:picLocks noChangeAspect="1"/>
          </p:cNvPicPr>
          <p:nvPr/>
        </p:nvPicPr>
        <p:blipFill>
          <a:blip r:embed="rId4"/>
          <a:stretch>
            <a:fillRect/>
          </a:stretch>
        </p:blipFill>
        <p:spPr>
          <a:xfrm>
            <a:off x="938437" y="705345"/>
            <a:ext cx="1386309" cy="1386309"/>
          </a:xfrm>
          <a:prstGeom prst="rect">
            <a:avLst/>
          </a:prstGeom>
        </p:spPr>
      </p:pic>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ackgroundRemoval t="24815" b="66296" l="9400" r="91700">
                        <a14:foregroundMark x1="13600" y1="36944" x2="36000" y2="37500"/>
                      </a14:backgroundRemoval>
                    </a14:imgEffect>
                  </a14:imgLayer>
                </a14:imgProps>
              </a:ext>
            </a:extLst>
          </a:blip>
          <a:srcRect l="2084" t="22740" r="6176" b="31406"/>
          <a:stretch/>
        </p:blipFill>
        <p:spPr>
          <a:xfrm rot="19994667" flipH="1">
            <a:off x="3165726" y="4718547"/>
            <a:ext cx="2712204" cy="1464067"/>
          </a:xfrm>
          <a:prstGeom prst="rect">
            <a:avLst/>
          </a:prstGeom>
        </p:spPr>
      </p:pic>
      <p:pic>
        <p:nvPicPr>
          <p:cNvPr id="8" name="Picture 7"/>
          <p:cNvPicPr>
            <a:picLocks noChangeAspect="1"/>
          </p:cNvPicPr>
          <p:nvPr/>
        </p:nvPicPr>
        <p:blipFill>
          <a:blip r:embed="rId7"/>
          <a:stretch>
            <a:fillRect/>
          </a:stretch>
        </p:blipFill>
        <p:spPr>
          <a:xfrm>
            <a:off x="7709498" y="5717171"/>
            <a:ext cx="1411297" cy="1112775"/>
          </a:xfrm>
          <a:prstGeom prst="rect">
            <a:avLst/>
          </a:prstGeom>
        </p:spPr>
      </p:pic>
      <p:sp>
        <p:nvSpPr>
          <p:cNvPr id="11" name="Text Placeholder 67">
            <a:extLst>
              <a:ext uri="{FF2B5EF4-FFF2-40B4-BE49-F238E27FC236}">
                <a16:creationId xmlns:a16="http://schemas.microsoft.com/office/drawing/2014/main" id="{2FB6EA98-C6D7-D14A-B717-99D30FB4760B}"/>
              </a:ext>
            </a:extLst>
          </p:cNvPr>
          <p:cNvSpPr txBox="1">
            <a:spLocks/>
          </p:cNvSpPr>
          <p:nvPr/>
        </p:nvSpPr>
        <p:spPr>
          <a:xfrm>
            <a:off x="7235571" y="643962"/>
            <a:ext cx="2359152" cy="237054"/>
          </a:xfrm>
          <a:prstGeom prst="rect">
            <a:avLst/>
          </a:prstGeom>
        </p:spPr>
        <p:txBody>
          <a:bodyPr vert="horz" lIns="91440" tIns="45720" rIns="91440" bIns="0" rtlCol="0" anchor="b">
            <a:noAutofit/>
          </a:bodyPr>
          <a:lstStyle>
            <a:lvl1pPr marL="0" indent="0" algn="l" defTabSz="1005840" rtl="0" eaLnBrk="1" latinLnBrk="0" hangingPunct="1">
              <a:lnSpc>
                <a:spcPct val="114000"/>
              </a:lnSpc>
              <a:spcBef>
                <a:spcPts val="800"/>
              </a:spcBef>
              <a:buFont typeface="Arial" panose="020B0604020202020204" pitchFamily="34" charset="0"/>
              <a:buNone/>
              <a:defRPr sz="1200" kern="1200">
                <a:solidFill>
                  <a:schemeClr val="accent1"/>
                </a:solidFill>
                <a:latin typeface="+mn-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400" dirty="0">
                <a:latin typeface="Sassoon Primary Std" panose="020B0503020103030203" pitchFamily="34" charset="0"/>
              </a:rPr>
              <a:t>Getting to know you:</a:t>
            </a:r>
          </a:p>
        </p:txBody>
      </p:sp>
      <p:sp>
        <p:nvSpPr>
          <p:cNvPr id="12" name="Text Placeholder 91">
            <a:extLst>
              <a:ext uri="{FF2B5EF4-FFF2-40B4-BE49-F238E27FC236}">
                <a16:creationId xmlns:a16="http://schemas.microsoft.com/office/drawing/2014/main" id="{EBBF32C7-41E2-E547-BA90-006DB7DCB052}"/>
              </a:ext>
            </a:extLst>
          </p:cNvPr>
          <p:cNvSpPr txBox="1">
            <a:spLocks/>
          </p:cNvSpPr>
          <p:nvPr/>
        </p:nvSpPr>
        <p:spPr>
          <a:xfrm>
            <a:off x="7210398" y="881922"/>
            <a:ext cx="2359152" cy="4835249"/>
          </a:xfrm>
          <a:prstGeom prst="rect">
            <a:avLst/>
          </a:prstGeom>
        </p:spPr>
        <p:txBody>
          <a:bodyPr vert="horz" lIns="91440" tIns="45720" rIns="91440" bIns="45720" rtlCol="0" anchor="t">
            <a:noAutofit/>
          </a:bodyPr>
          <a:lstStyle>
            <a:lvl1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1pPr>
            <a:lvl2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2pPr>
            <a:lvl3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3pPr>
            <a:lvl4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4pPr>
            <a:lvl5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5pPr>
            <a:lvl6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6pPr>
            <a:lvl7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7pPr>
            <a:lvl8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8pPr>
            <a:lvl9pPr marL="182880" indent="-182880" algn="l" defTabSz="1005840" rtl="0" eaLnBrk="1" latinLnBrk="0" hangingPunct="1">
              <a:lnSpc>
                <a:spcPct val="100000"/>
              </a:lnSpc>
              <a:spcBef>
                <a:spcPts val="600"/>
              </a:spcBef>
              <a:spcAft>
                <a:spcPts val="0"/>
              </a:spcAft>
              <a:buFont typeface="Arial" panose="020B0604020202020204" pitchFamily="34" charset="0"/>
              <a:buChar char="•"/>
              <a:defRPr sz="900" kern="1200">
                <a:solidFill>
                  <a:schemeClr val="tx1"/>
                </a:solidFill>
                <a:latin typeface="+mn-lt"/>
                <a:ea typeface="+mn-ea"/>
                <a:cs typeface="+mn-cs"/>
              </a:defRPr>
            </a:lvl9pPr>
          </a:lstStyle>
          <a:p>
            <a:r>
              <a:rPr lang="en-US" sz="1050" dirty="0" err="1">
                <a:latin typeface="Sassoon Primary Std" panose="020B0503020103030203" pitchFamily="34" charset="0"/>
              </a:rPr>
              <a:t>Practise</a:t>
            </a:r>
            <a:r>
              <a:rPr lang="en-US" sz="1050" dirty="0">
                <a:latin typeface="Sassoon Primary Std" panose="020B0503020103030203" pitchFamily="34" charset="0"/>
              </a:rPr>
              <a:t> drawing themselves, encourage lots of detail when drawing. </a:t>
            </a:r>
          </a:p>
          <a:p>
            <a:r>
              <a:rPr lang="en-US" sz="1050" dirty="0" err="1">
                <a:latin typeface="Sassoon Primary Std" panose="020B0503020103030203" pitchFamily="34" charset="0"/>
              </a:rPr>
              <a:t>Practise</a:t>
            </a:r>
            <a:r>
              <a:rPr lang="en-US" sz="1050" dirty="0">
                <a:latin typeface="Sassoon Primary Std" panose="020B0503020103030203" pitchFamily="34" charset="0"/>
              </a:rPr>
              <a:t> writing their name </a:t>
            </a:r>
          </a:p>
          <a:p>
            <a:r>
              <a:rPr lang="en-US" sz="1050" dirty="0">
                <a:latin typeface="Sassoon Primary Std" panose="020B0503020103030203" pitchFamily="34" charset="0"/>
              </a:rPr>
              <a:t>Talk about their family, what jobs they might do, where they live. </a:t>
            </a:r>
          </a:p>
          <a:p>
            <a:r>
              <a:rPr lang="en-US" sz="1050" dirty="0">
                <a:latin typeface="Sassoon Primary Std" panose="020B0503020103030203" pitchFamily="34" charset="0"/>
              </a:rPr>
              <a:t>Bring in photos for us to share </a:t>
            </a:r>
          </a:p>
        </p:txBody>
      </p:sp>
    </p:spTree>
    <p:extLst>
      <p:ext uri="{BB962C8B-B14F-4D97-AF65-F5344CB8AC3E}">
        <p14:creationId xmlns:p14="http://schemas.microsoft.com/office/powerpoint/2010/main" val="2005184843"/>
      </p:ext>
    </p:extLst>
  </p:cSld>
  <p:clrMapOvr>
    <a:masterClrMapping/>
  </p:clrMapOvr>
</p:sld>
</file>

<file path=ppt/theme/theme1.xml><?xml version="1.0" encoding="utf-8"?>
<a:theme xmlns:a="http://schemas.openxmlformats.org/drawingml/2006/main" name="Travel Brochure 11 x 8.5">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pic lette for parents" id="{B0354866-5F8C-4E29-9DBC-1C20EC34156C}" vid="{F3D48AB7-96D3-4ABD-A21D-CA96B5DA8E09}"/>
    </a:ext>
  </a:extLst>
</a:theme>
</file>

<file path=ppt/theme/theme2.xml><?xml version="1.0" encoding="utf-8"?>
<a:theme xmlns:a="http://schemas.openxmlformats.org/drawingml/2006/main" name="Office Theme">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625DDF7C9B4342B7C0532823C9F5E2" ma:contentTypeVersion="10" ma:contentTypeDescription="Create a new document." ma:contentTypeScope="" ma:versionID="08a777c90a7ce632e9cb02f961ba3d16">
  <xsd:schema xmlns:xsd="http://www.w3.org/2001/XMLSchema" xmlns:xs="http://www.w3.org/2001/XMLSchema" xmlns:p="http://schemas.microsoft.com/office/2006/metadata/properties" xmlns:ns2="07ad8581-d9a9-4940-bb36-6c34dc784eff" targetNamespace="http://schemas.microsoft.com/office/2006/metadata/properties" ma:root="true" ma:fieldsID="059ec345e5b2a893a09a7644412130d0" ns2:_="">
    <xsd:import namespace="07ad8581-d9a9-4940-bb36-6c34dc784eff"/>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d8581-d9a9-4940-bb36-6c34dc784ef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76335b0-1cc0-4be2-9d47-87975a0d1506"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7ad8581-d9a9-4940-bb36-6c34dc784e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5CF0D7-2B19-4235-A89C-A7D0BF418C56}"/>
</file>

<file path=customXml/itemProps2.xml><?xml version="1.0" encoding="utf-8"?>
<ds:datastoreItem xmlns:ds="http://schemas.openxmlformats.org/officeDocument/2006/customXml" ds:itemID="{6CC665F9-7808-481B-88C3-FCC3F242ADB0}"/>
</file>

<file path=customXml/itemProps3.xml><?xml version="1.0" encoding="utf-8"?>
<ds:datastoreItem xmlns:ds="http://schemas.openxmlformats.org/officeDocument/2006/customXml" ds:itemID="{071B17D5-0F56-43AF-9104-E74571A63D89}"/>
</file>

<file path=docProps/app.xml><?xml version="1.0" encoding="utf-8"?>
<Properties xmlns="http://schemas.openxmlformats.org/officeDocument/2006/extended-properties" xmlns:vt="http://schemas.openxmlformats.org/officeDocument/2006/docPropsVTypes">
  <Template>Topic letter for parents Autumn 1 REC</Template>
  <TotalTime>0</TotalTime>
  <Words>345</Words>
  <Application>Microsoft Office PowerPoint</Application>
  <PresentationFormat>Custom</PresentationFormat>
  <Paragraphs>59</Paragraphs>
  <Slides>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8" baseType="lpstr">
      <vt:lpstr>Arial</vt:lpstr>
      <vt:lpstr>Calibri Light</vt:lpstr>
      <vt:lpstr>Constantia</vt:lpstr>
      <vt:lpstr>Sassoon Primary Std</vt:lpstr>
      <vt:lpstr>Travel Brochure 11 x 8.5</vt:lpstr>
      <vt:lpstr>Acrobat Document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2016-09-15T12:08:05Z</dcterms:created>
  <dcterms:modified xsi:type="dcterms:W3CDTF">2025-09-10T07:54:25Z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TC034881799991</vt:lpwstr>
  </property>
  <property fmtid="{D5CDD505-2E9C-101B-9397-08002B2CF9AE}" pid="3" name="ContentTypeId">
    <vt:lpwstr>0x01010007625DDF7C9B4342B7C0532823C9F5E2</vt:lpwstr>
  </property>
</Properties>
</file>