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1.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5"/>
  </p:notesMasterIdLst>
  <p:handoutMasterIdLst>
    <p:handoutMasterId r:id="rId6"/>
  </p:handoutMasterIdLst>
  <p:sldIdLst>
    <p:sldId id="256" r:id="rId3"/>
    <p:sldId id="257" r:id="rId4"/>
  </p:sldIdLst>
  <p:sldSz cx="10058400" cy="77724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101" d="100"/>
          <a:sy n="101" d="100"/>
        </p:scale>
        <p:origin x="1662" y="108"/>
      </p:cViewPr>
      <p:guideLst>
        <p:guide orient="horz" pos="2448"/>
        <p:guide pos="3168"/>
      </p:guideLst>
    </p:cSldViewPr>
  </p:slideViewPr>
  <p:notesTextViewPr>
    <p:cViewPr>
      <p:scale>
        <a:sx n="3" d="2"/>
        <a:sy n="3" d="2"/>
      </p:scale>
      <p:origin x="0" y="0"/>
    </p:cViewPr>
  </p:notesTextViewPr>
  <p:notesViewPr>
    <p:cSldViewPr snapToGrid="0">
      <p:cViewPr varScale="1">
        <p:scale>
          <a:sx n="65" d="100"/>
          <a:sy n="65" d="100"/>
        </p:scale>
        <p:origin x="278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12" Type="http://schemas.openxmlformats.org/officeDocument/2006/relationships/customXml" Target="../customXml/item3.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handoutMaster" Target="handoutMasters/handoutMaster1.xml"/><Relationship Id="rId11" Type="http://schemas.openxmlformats.org/officeDocument/2006/relationships/customXml" Target="../customXml/item2.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2945659" cy="498136"/>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50446" y="0"/>
            <a:ext cx="2945659" cy="498136"/>
          </a:xfrm>
          <a:prstGeom prst="rect">
            <a:avLst/>
          </a:prstGeom>
        </p:spPr>
        <p:txBody>
          <a:bodyPr vert="horz" lIns="91440" tIns="45720" rIns="91440" bIns="45720" rtlCol="0"/>
          <a:lstStyle>
            <a:lvl1pPr algn="r">
              <a:defRPr sz="1200"/>
            </a:lvl1pPr>
          </a:lstStyle>
          <a:p>
            <a:fld id="{38D6FE3C-34D8-4B4B-9273-D907B0A3B964}" type="datetimeFigureOut">
              <a:rPr lang="en-US"/>
              <a:t>3/5/2024</a:t>
            </a:fld>
            <a:endParaRPr/>
          </a:p>
        </p:txBody>
      </p:sp>
      <p:sp>
        <p:nvSpPr>
          <p:cNvPr id="4" name="Footer Placeholder 3"/>
          <p:cNvSpPr>
            <a:spLocks noGrp="1"/>
          </p:cNvSpPr>
          <p:nvPr>
            <p:ph type="ftr" sz="quarter" idx="2"/>
          </p:nvPr>
        </p:nvSpPr>
        <p:spPr>
          <a:xfrm>
            <a:off x="3" y="9430093"/>
            <a:ext cx="2945659" cy="498135"/>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50446" y="9430093"/>
            <a:ext cx="2945659" cy="498135"/>
          </a:xfrm>
          <a:prstGeom prst="rect">
            <a:avLst/>
          </a:prstGeom>
        </p:spPr>
        <p:txBody>
          <a:bodyPr vert="horz" lIns="91440" tIns="45720" rIns="91440" bIns="45720" rtlCol="0" anchor="b"/>
          <a:lstStyle>
            <a:lvl1pPr algn="r">
              <a:defRPr sz="1200"/>
            </a:lvl1pPr>
          </a:lstStyle>
          <a:p>
            <a:fld id="{E169A89D-734B-4FAD-B6E7-2B864E72E489}" type="slidenum">
              <a:rPr/>
              <a:t>‹#›</a:t>
            </a:fld>
            <a:endParaRPr/>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2945659" cy="498136"/>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50446" y="0"/>
            <a:ext cx="2945659" cy="498136"/>
          </a:xfrm>
          <a:prstGeom prst="rect">
            <a:avLst/>
          </a:prstGeom>
        </p:spPr>
        <p:txBody>
          <a:bodyPr vert="horz" lIns="91440" tIns="45720" rIns="91440" bIns="45720" rtlCol="0"/>
          <a:lstStyle>
            <a:lvl1pPr algn="r">
              <a:defRPr sz="1200"/>
            </a:lvl1pPr>
          </a:lstStyle>
          <a:p>
            <a:fld id="{1D0FF5F4-5691-49AF-9E16-FB22826F7264}" type="datetimeFigureOut">
              <a:rPr lang="en-US"/>
              <a:t>3/5/2024</a:t>
            </a:fld>
            <a:endParaRPr/>
          </a:p>
        </p:txBody>
      </p:sp>
      <p:sp>
        <p:nvSpPr>
          <p:cNvPr id="4" name="Slide Image Placeholder 3"/>
          <p:cNvSpPr>
            <a:spLocks noGrp="1" noRot="1" noChangeAspect="1"/>
          </p:cNvSpPr>
          <p:nvPr>
            <p:ph type="sldImg" idx="2"/>
          </p:nvPr>
        </p:nvSpPr>
        <p:spPr>
          <a:xfrm>
            <a:off x="1231900" y="1241425"/>
            <a:ext cx="4333875" cy="3349625"/>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79768" y="4777959"/>
            <a:ext cx="5438140" cy="3909239"/>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3" y="9430093"/>
            <a:ext cx="2945659" cy="498135"/>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50446" y="9430093"/>
            <a:ext cx="2945659" cy="498135"/>
          </a:xfrm>
          <a:prstGeom prst="rect">
            <a:avLst/>
          </a:prstGeom>
        </p:spPr>
        <p:txBody>
          <a:bodyPr vert="horz" lIns="91440" tIns="45720" rIns="91440" bIns="45720" rtlCol="0" anchor="b"/>
          <a:lstStyle>
            <a:lvl1pPr algn="r">
              <a:defRPr sz="1200"/>
            </a:lvl1pPr>
          </a:lstStyle>
          <a:p>
            <a:fld id="{952A89D7-7603-4ECB-ADF6-F6CF2BE4F401}" type="slidenum">
              <a:rPr/>
              <a:t>‹#›</a:t>
            </a:fld>
            <a:endParaRPr/>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sp>
        <p:nvSpPr>
          <p:cNvPr id="4" name="Rectangle 3"/>
          <p:cNvSpPr/>
          <p:nvPr userDrawn="1"/>
        </p:nvSpPr>
        <p:spPr>
          <a:xfrm>
            <a:off x="457200" y="457200"/>
            <a:ext cx="235915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457200" y="6854395"/>
            <a:ext cx="235915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457200" y="4736592"/>
            <a:ext cx="2359152" cy="20756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a:p>
        </p:txBody>
      </p:sp>
      <p:sp>
        <p:nvSpPr>
          <p:cNvPr id="12" name="Picture Placeholder 11"/>
          <p:cNvSpPr>
            <a:spLocks noGrp="1"/>
          </p:cNvSpPr>
          <p:nvPr>
            <p:ph type="pic" sz="quarter" idx="10"/>
          </p:nvPr>
        </p:nvSpPr>
        <p:spPr>
          <a:xfrm>
            <a:off x="457200" y="685800"/>
            <a:ext cx="2359152" cy="4005072"/>
          </a:xfrm>
        </p:spPr>
        <p:txBody>
          <a:bodyPr tIns="1097280">
            <a:normAutofit/>
          </a:bodyPr>
          <a:lstStyle>
            <a:lvl1pPr marL="0" indent="0" algn="ctr">
              <a:buNone/>
              <a:defRPr sz="2000"/>
            </a:lvl1pPr>
          </a:lstStyle>
          <a:p>
            <a:r>
              <a:rPr lang="en-US"/>
              <a:t>Click icon to add picture</a:t>
            </a:r>
            <a:endParaRPr/>
          </a:p>
        </p:txBody>
      </p:sp>
      <p:sp>
        <p:nvSpPr>
          <p:cNvPr id="13" name="Rectangle 12"/>
          <p:cNvSpPr/>
          <p:nvPr userDrawn="1"/>
        </p:nvSpPr>
        <p:spPr>
          <a:xfrm>
            <a:off x="375818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bwMode="auto">
          <a:xfrm>
            <a:off x="3758184"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Picture Placeholder 11"/>
          <p:cNvSpPr>
            <a:spLocks noGrp="1"/>
          </p:cNvSpPr>
          <p:nvPr>
            <p:ph type="pic" sz="quarter" idx="11"/>
          </p:nvPr>
        </p:nvSpPr>
        <p:spPr>
          <a:xfrm>
            <a:off x="3758184" y="685800"/>
            <a:ext cx="2450592" cy="4005072"/>
          </a:xfrm>
        </p:spPr>
        <p:txBody>
          <a:bodyPr tIns="1097280">
            <a:normAutofit/>
          </a:bodyPr>
          <a:lstStyle>
            <a:lvl1pPr marL="0" indent="0" algn="ctr">
              <a:buNone/>
              <a:defRPr sz="2000"/>
            </a:lvl1pPr>
          </a:lstStyle>
          <a:p>
            <a:r>
              <a:rPr lang="en-US"/>
              <a:t>Click icon to add picture</a:t>
            </a:r>
            <a:endParaRPr/>
          </a:p>
        </p:txBody>
      </p:sp>
      <p:sp>
        <p:nvSpPr>
          <p:cNvPr id="16" name="Rectangle 15"/>
          <p:cNvSpPr/>
          <p:nvPr userDrawn="1"/>
        </p:nvSpPr>
        <p:spPr>
          <a:xfrm>
            <a:off x="714146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7141465"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Picture Placeholder 11"/>
          <p:cNvSpPr>
            <a:spLocks noGrp="1"/>
          </p:cNvSpPr>
          <p:nvPr>
            <p:ph type="pic" sz="quarter" idx="12"/>
          </p:nvPr>
        </p:nvSpPr>
        <p:spPr>
          <a:xfrm>
            <a:off x="7141465" y="2084832"/>
            <a:ext cx="2450592" cy="4727448"/>
          </a:xfrm>
        </p:spPr>
        <p:txBody>
          <a:bodyPr tIns="1097280">
            <a:normAutofit/>
          </a:bodyPr>
          <a:lstStyle>
            <a:lvl1pPr marL="0" indent="0" algn="ctr">
              <a:buNone/>
              <a:defRPr sz="2000"/>
            </a:lvl1pPr>
          </a:lstStyle>
          <a:p>
            <a:r>
              <a:rPr lang="en-US"/>
              <a:t>Click icon to add picture</a:t>
            </a:r>
            <a:endParaRPr/>
          </a:p>
        </p:txBody>
      </p:sp>
      <p:sp>
        <p:nvSpPr>
          <p:cNvPr id="20" name="Rectangle 19"/>
          <p:cNvSpPr/>
          <p:nvPr userDrawn="1"/>
        </p:nvSpPr>
        <p:spPr>
          <a:xfrm>
            <a:off x="7141464" y="1901952"/>
            <a:ext cx="2450592" cy="1463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Text Placeholder 21"/>
          <p:cNvSpPr>
            <a:spLocks noGrp="1"/>
          </p:cNvSpPr>
          <p:nvPr>
            <p:ph type="body" sz="quarter" idx="13" hasCustomPrompt="1"/>
          </p:nvPr>
        </p:nvSpPr>
        <p:spPr>
          <a:xfrm>
            <a:off x="7142163" y="639763"/>
            <a:ext cx="2449512" cy="1262062"/>
          </a:xfrm>
        </p:spPr>
        <p:txBody>
          <a:bodyPr anchor="ctr">
            <a:noAutofit/>
          </a:bodyPr>
          <a:lstStyle>
            <a:lvl1pPr marL="0" indent="0" algn="ctr">
              <a:lnSpc>
                <a:spcPct val="85000"/>
              </a:lnSpc>
              <a:spcBef>
                <a:spcPts val="0"/>
              </a:spcBef>
              <a:buNone/>
              <a:defRPr sz="3600">
                <a:solidFill>
                  <a:schemeClr val="tx2"/>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business</a:t>
            </a:r>
            <a:br>
              <a:rPr/>
            </a:br>
            <a:r>
              <a:t>name</a:t>
            </a:r>
          </a:p>
        </p:txBody>
      </p:sp>
      <p:sp>
        <p:nvSpPr>
          <p:cNvPr id="23" name="Text Placeholder 21"/>
          <p:cNvSpPr>
            <a:spLocks noGrp="1"/>
          </p:cNvSpPr>
          <p:nvPr>
            <p:ph type="body" sz="quarter" idx="14" hasCustomPrompt="1"/>
          </p:nvPr>
        </p:nvSpPr>
        <p:spPr>
          <a:xfrm>
            <a:off x="3758184" y="5148648"/>
            <a:ext cx="2449512" cy="266486"/>
          </a:xfrm>
        </p:spPr>
        <p:txBody>
          <a:bodyPr anchor="t">
            <a:noAutofit/>
          </a:bodyPr>
          <a:lstStyle>
            <a:lvl1pPr marL="0" indent="0" algn="ctr">
              <a:lnSpc>
                <a:spcPct val="85000"/>
              </a:lnSpc>
              <a:spcBef>
                <a:spcPts val="0"/>
              </a:spcBef>
              <a:buNone/>
              <a:defRPr sz="16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business name</a:t>
            </a:r>
          </a:p>
        </p:txBody>
      </p:sp>
      <p:sp>
        <p:nvSpPr>
          <p:cNvPr id="24" name="Text Placeholder 21"/>
          <p:cNvSpPr>
            <a:spLocks noGrp="1"/>
          </p:cNvSpPr>
          <p:nvPr>
            <p:ph type="body" sz="quarter" idx="15" hasCustomPrompt="1"/>
          </p:nvPr>
        </p:nvSpPr>
        <p:spPr>
          <a:xfrm>
            <a:off x="3758184" y="5465711"/>
            <a:ext cx="2449512" cy="427881"/>
          </a:xfrm>
        </p:spPr>
        <p:txBody>
          <a:bodyPr anchor="t">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business address</a:t>
            </a:r>
          </a:p>
        </p:txBody>
      </p:sp>
      <p:sp>
        <p:nvSpPr>
          <p:cNvPr id="25" name="Text Placeholder 21"/>
          <p:cNvSpPr>
            <a:spLocks noGrp="1"/>
          </p:cNvSpPr>
          <p:nvPr>
            <p:ph type="body" sz="quarter" idx="16" hasCustomPrompt="1"/>
          </p:nvPr>
        </p:nvSpPr>
        <p:spPr>
          <a:xfrm>
            <a:off x="3758184" y="5910688"/>
            <a:ext cx="2449512" cy="185965"/>
          </a:xfrm>
        </p:spPr>
        <p:txBody>
          <a:bodyPr anchor="ctr">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phone</a:t>
            </a:r>
          </a:p>
        </p:txBody>
      </p:sp>
      <p:sp>
        <p:nvSpPr>
          <p:cNvPr id="26" name="Text Placeholder 21"/>
          <p:cNvSpPr>
            <a:spLocks noGrp="1"/>
          </p:cNvSpPr>
          <p:nvPr>
            <p:ph type="body" sz="quarter" idx="17" hasCustomPrompt="1"/>
          </p:nvPr>
        </p:nvSpPr>
        <p:spPr>
          <a:xfrm>
            <a:off x="3758184" y="6155974"/>
            <a:ext cx="2449512" cy="185965"/>
          </a:xfrm>
        </p:spPr>
        <p:txBody>
          <a:bodyPr anchor="ctr">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email</a:t>
            </a:r>
          </a:p>
        </p:txBody>
      </p:sp>
      <p:sp>
        <p:nvSpPr>
          <p:cNvPr id="27" name="Text Placeholder 21"/>
          <p:cNvSpPr>
            <a:spLocks noGrp="1"/>
          </p:cNvSpPr>
          <p:nvPr>
            <p:ph type="body" sz="quarter" idx="18" hasCustomPrompt="1"/>
          </p:nvPr>
        </p:nvSpPr>
        <p:spPr>
          <a:xfrm>
            <a:off x="3758184" y="6854395"/>
            <a:ext cx="2449512" cy="448347"/>
          </a:xfrm>
        </p:spPr>
        <p:txBody>
          <a:bodyPr anchor="ctr">
            <a:noAutofit/>
          </a:bodyPr>
          <a:lstStyle>
            <a:lvl1pPr marL="0" indent="0" algn="ctr">
              <a:lnSpc>
                <a:spcPct val="10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website URL</a:t>
            </a:r>
          </a:p>
        </p:txBody>
      </p:sp>
      <p:sp>
        <p:nvSpPr>
          <p:cNvPr id="28" name="Text Placeholder 21"/>
          <p:cNvSpPr>
            <a:spLocks noGrp="1"/>
          </p:cNvSpPr>
          <p:nvPr>
            <p:ph type="body" sz="quarter" idx="19" hasCustomPrompt="1"/>
          </p:nvPr>
        </p:nvSpPr>
        <p:spPr>
          <a:xfrm>
            <a:off x="457200" y="4736592"/>
            <a:ext cx="2359152" cy="2075688"/>
          </a:xfrm>
        </p:spPr>
        <p:txBody>
          <a:bodyPr lIns="182880" rIns="182880" anchor="ctr">
            <a:noAutofit/>
          </a:bodyPr>
          <a:lstStyle>
            <a:lvl1pPr marL="0" indent="0" algn="l">
              <a:lnSpc>
                <a:spcPct val="13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Tree>
    <p:extLst>
      <p:ext uri="{BB962C8B-B14F-4D97-AF65-F5344CB8AC3E}">
        <p14:creationId xmlns:p14="http://schemas.microsoft.com/office/powerpoint/2010/main" val="586319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sp>
        <p:nvSpPr>
          <p:cNvPr id="32" name="Rectangle 31"/>
          <p:cNvSpPr/>
          <p:nvPr userDrawn="1"/>
        </p:nvSpPr>
        <p:spPr>
          <a:xfrm>
            <a:off x="3849624" y="685800"/>
            <a:ext cx="2450592" cy="395039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Rectangle 3"/>
          <p:cNvSpPr/>
          <p:nvPr userDrawn="1"/>
        </p:nvSpPr>
        <p:spPr>
          <a:xfrm>
            <a:off x="457200"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457200"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1"/>
          <p:cNvSpPr>
            <a:spLocks noGrp="1"/>
          </p:cNvSpPr>
          <p:nvPr>
            <p:ph type="pic" sz="quarter" idx="10"/>
          </p:nvPr>
        </p:nvSpPr>
        <p:spPr>
          <a:xfrm>
            <a:off x="457200" y="685800"/>
            <a:ext cx="2450592" cy="2276856"/>
          </a:xfrm>
        </p:spPr>
        <p:txBody>
          <a:bodyPr tIns="457200">
            <a:normAutofit/>
          </a:bodyPr>
          <a:lstStyle>
            <a:lvl1pPr marL="0" indent="0" algn="ctr">
              <a:buNone/>
              <a:defRPr sz="2000"/>
            </a:lvl1pPr>
          </a:lstStyle>
          <a:p>
            <a:r>
              <a:rPr lang="en-US"/>
              <a:t>Click icon to add picture</a:t>
            </a:r>
            <a:endParaRPr/>
          </a:p>
        </p:txBody>
      </p:sp>
      <p:sp>
        <p:nvSpPr>
          <p:cNvPr id="13" name="Rectangle 12"/>
          <p:cNvSpPr/>
          <p:nvPr userDrawn="1"/>
        </p:nvSpPr>
        <p:spPr>
          <a:xfrm>
            <a:off x="3849624" y="457200"/>
            <a:ext cx="245059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a:xfrm>
            <a:off x="3849624" y="6854395"/>
            <a:ext cx="245059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7232904" y="457200"/>
            <a:ext cx="23591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7232904" y="6854395"/>
            <a:ext cx="235915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1" name="Text Placeholder 21"/>
          <p:cNvSpPr>
            <a:spLocks noGrp="1"/>
          </p:cNvSpPr>
          <p:nvPr>
            <p:ph type="body" sz="quarter" idx="20" hasCustomPrompt="1"/>
          </p:nvPr>
        </p:nvSpPr>
        <p:spPr>
          <a:xfrm>
            <a:off x="457200" y="3004771"/>
            <a:ext cx="2450592" cy="662354"/>
          </a:xfrm>
        </p:spPr>
        <p:txBody>
          <a:bodyPr lIns="91440" rIns="91440" bIns="0" anchor="b">
            <a:noAutofit/>
          </a:bodyPr>
          <a:lstStyle>
            <a:lvl1pPr marL="0" indent="0" algn="l">
              <a:lnSpc>
                <a:spcPct val="114000"/>
              </a:lnSpc>
              <a:spcBef>
                <a:spcPts val="800"/>
              </a:spcBef>
              <a:buNone/>
              <a:defRPr sz="20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33" name="Text Placeholder 21"/>
          <p:cNvSpPr>
            <a:spLocks noGrp="1"/>
          </p:cNvSpPr>
          <p:nvPr>
            <p:ph type="body" sz="quarter" idx="21" hasCustomPrompt="1"/>
          </p:nvPr>
        </p:nvSpPr>
        <p:spPr>
          <a:xfrm>
            <a:off x="4114800" y="914400"/>
            <a:ext cx="1943100" cy="3352800"/>
          </a:xfrm>
        </p:spPr>
        <p:txBody>
          <a:bodyPr lIns="91440" tIns="91440" rIns="91440" bIns="91440" anchor="ctr">
            <a:noAutofit/>
          </a:bodyPr>
          <a:lstStyle>
            <a:lvl1pPr marL="0" indent="0" algn="l">
              <a:lnSpc>
                <a:spcPct val="130000"/>
              </a:lnSpc>
              <a:spcBef>
                <a:spcPts val="800"/>
              </a:spcBef>
              <a:buNone/>
              <a:defRPr sz="1600">
                <a:solidFill>
                  <a:schemeClr val="accent2">
                    <a:lumMod val="75000"/>
                  </a:schemeClr>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34" name="Picture Placeholder 11"/>
          <p:cNvSpPr>
            <a:spLocks noGrp="1"/>
          </p:cNvSpPr>
          <p:nvPr>
            <p:ph type="pic" sz="quarter" idx="22"/>
          </p:nvPr>
        </p:nvSpPr>
        <p:spPr>
          <a:xfrm>
            <a:off x="3849624" y="4690587"/>
            <a:ext cx="2450592" cy="2110626"/>
          </a:xfrm>
        </p:spPr>
        <p:txBody>
          <a:bodyPr tIns="457200">
            <a:normAutofit/>
          </a:bodyPr>
          <a:lstStyle>
            <a:lvl1pPr marL="0" indent="0" algn="ctr">
              <a:buNone/>
              <a:defRPr sz="2000"/>
            </a:lvl1pPr>
          </a:lstStyle>
          <a:p>
            <a:r>
              <a:rPr lang="en-US"/>
              <a:t>Click icon to add picture</a:t>
            </a:r>
            <a:endParaRPr/>
          </a:p>
        </p:txBody>
      </p:sp>
      <p:sp>
        <p:nvSpPr>
          <p:cNvPr id="36" name="Text Placeholder 21"/>
          <p:cNvSpPr>
            <a:spLocks noGrp="1"/>
          </p:cNvSpPr>
          <p:nvPr>
            <p:ph type="body" sz="quarter" idx="24" hasCustomPrompt="1"/>
          </p:nvPr>
        </p:nvSpPr>
        <p:spPr>
          <a:xfrm>
            <a:off x="7235571" y="4636192"/>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38" name="Text Placeholder 21"/>
          <p:cNvSpPr>
            <a:spLocks noGrp="1"/>
          </p:cNvSpPr>
          <p:nvPr>
            <p:ph type="body" sz="quarter" idx="26" hasCustomPrompt="1"/>
          </p:nvPr>
        </p:nvSpPr>
        <p:spPr>
          <a:xfrm>
            <a:off x="7235571" y="2854381"/>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40" name="Text Placeholder 21"/>
          <p:cNvSpPr>
            <a:spLocks noGrp="1"/>
          </p:cNvSpPr>
          <p:nvPr>
            <p:ph type="body" sz="quarter" idx="28" hasCustomPrompt="1"/>
          </p:nvPr>
        </p:nvSpPr>
        <p:spPr>
          <a:xfrm>
            <a:off x="7235571" y="933388"/>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43" name="Text Placeholder 21"/>
          <p:cNvSpPr>
            <a:spLocks noGrp="1"/>
          </p:cNvSpPr>
          <p:nvPr>
            <p:ph type="body" sz="quarter" idx="31" hasCustomPrompt="1"/>
          </p:nvPr>
        </p:nvSpPr>
        <p:spPr>
          <a:xfrm>
            <a:off x="457200" y="3704131"/>
            <a:ext cx="2450592" cy="3074219"/>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45" name="Text Placeholder 21"/>
          <p:cNvSpPr>
            <a:spLocks noGrp="1"/>
          </p:cNvSpPr>
          <p:nvPr>
            <p:ph type="body" sz="quarter" idx="33" hasCustomPrompt="1"/>
          </p:nvPr>
        </p:nvSpPr>
        <p:spPr>
          <a:xfrm>
            <a:off x="7235571" y="1170442"/>
            <a:ext cx="2359152" cy="1560646"/>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t>Click to add text</a:t>
            </a:r>
          </a:p>
        </p:txBody>
      </p:sp>
      <p:sp>
        <p:nvSpPr>
          <p:cNvPr id="46" name="Text Placeholder 21"/>
          <p:cNvSpPr>
            <a:spLocks noGrp="1"/>
          </p:cNvSpPr>
          <p:nvPr>
            <p:ph type="body" sz="quarter" idx="34" hasCustomPrompt="1"/>
          </p:nvPr>
        </p:nvSpPr>
        <p:spPr>
          <a:xfrm>
            <a:off x="7235571" y="3091437"/>
            <a:ext cx="2359152" cy="1393177"/>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t>Click to add text</a:t>
            </a:r>
          </a:p>
        </p:txBody>
      </p:sp>
      <p:sp>
        <p:nvSpPr>
          <p:cNvPr id="47" name="Text Placeholder 21"/>
          <p:cNvSpPr>
            <a:spLocks noGrp="1"/>
          </p:cNvSpPr>
          <p:nvPr>
            <p:ph type="body" sz="quarter" idx="35" hasCustomPrompt="1"/>
          </p:nvPr>
        </p:nvSpPr>
        <p:spPr>
          <a:xfrm>
            <a:off x="7235571" y="4873246"/>
            <a:ext cx="2359152" cy="1905104"/>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t>Click to add text</a:t>
            </a:r>
          </a:p>
        </p:txBody>
      </p:sp>
    </p:spTree>
    <p:extLst>
      <p:ext uri="{BB962C8B-B14F-4D97-AF65-F5344CB8AC3E}">
        <p14:creationId xmlns:p14="http://schemas.microsoft.com/office/powerpoint/2010/main" val="11845087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FC7BAE6A-DCF3-43E4-B2A0-33D0CF1225FC}" type="datetimeFigureOut">
              <a:rPr lang="en-US"/>
              <a:t>3/5/2024</a:t>
            </a:fld>
            <a:endParaRP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F6761A3-4CAC-4C5F-AC82-8DB08D526BC2}" type="slidenum">
              <a:rPr/>
              <a:t>‹#›</a:t>
            </a:fld>
            <a:endParaRPr/>
          </a:p>
        </p:txBody>
      </p:sp>
      <p:sp>
        <p:nvSpPr>
          <p:cNvPr id="7" name="Rectangle 6"/>
          <p:cNvSpPr/>
          <p:nvPr userDrawn="1"/>
        </p:nvSpPr>
        <p:spPr>
          <a:xfrm>
            <a:off x="10287000" y="0"/>
            <a:ext cx="1828800" cy="776785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sz="1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300"/>
              </a:spcBef>
            </a:pPr>
            <a:r>
              <a:rPr sz="1000" baseline="0" dirty="0">
                <a:solidFill>
                  <a:prstClr val="white">
                    <a:lumMod val="50000"/>
                  </a:prstClr>
                </a:solidFill>
                <a:latin typeface="Calibri Light" panose="020F0302020204030204" pitchFamily="34" charset="0"/>
                <a:cs typeface="Calibri" panose="020F0502020204030204" pitchFamily="34" charset="0"/>
              </a:rPr>
              <a:t>Your printer might not print the same way our printers do, so make sure to try a couple of test prints. If things aren’t aligning quite right, experiment with the Scale to Fit Paper setting. It’s located in the Print dialog – just click Full Page Slides to get to it.</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And did you notice we made fold marks for you? They are really light, but if you don’t like them showing on your brochure, click View, Slide Master, and delete them before you print.</a:t>
            </a:r>
          </a:p>
          <a:p>
            <a:pPr lvl="0">
              <a:spcBef>
                <a:spcPts val="600"/>
              </a:spcBef>
            </a:pPr>
            <a:r>
              <a:rPr sz="16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300"/>
              </a:spcBef>
            </a:pPr>
            <a:r>
              <a:rPr sz="1000" dirty="0">
                <a:solidFill>
                  <a:prstClr val="white">
                    <a:lumMod val="50000"/>
                  </a:prstClr>
                </a:solidFill>
                <a:latin typeface="Calibri Light" panose="020F0302020204030204" pitchFamily="34" charset="0"/>
                <a:cs typeface="Calibri" panose="020F0502020204030204" pitchFamily="34" charset="0"/>
              </a:rPr>
              <a:t>The placeholders in this brochure are formatted for you. If you want to add or remove bullet points from text, just click the Bullets button on the Home tab.</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If you need more placeholders for titles, subtitles or body text, just make a copy of what you need and drag it into place. PowerPoint’s Smart Guides will help you align it with everything else.</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Want to use your own pictures instead of ours? No problem! Just click a picture, press the Delete key, then click the icon to add your picture.</a:t>
            </a:r>
            <a:endParaRPr lang="en-US" sz="1000" dirty="0">
              <a:solidFill>
                <a:prstClr val="white">
                  <a:lumMod val="50000"/>
                </a:prstClr>
              </a:solidFill>
              <a:latin typeface="Calibri Light" panose="020F0302020204030204" pitchFamily="34" charset="0"/>
              <a:cs typeface="Calibri" panose="020F0502020204030204" pitchFamily="34" charset="0"/>
            </a:endParaRPr>
          </a:p>
          <a:p>
            <a:pPr lvl="0">
              <a:spcBef>
                <a:spcPts val="600"/>
              </a:spcBef>
            </a:pPr>
            <a:r>
              <a:rPr lang="en-US" sz="1000" dirty="0">
                <a:solidFill>
                  <a:prstClr val="white">
                    <a:lumMod val="50000"/>
                  </a:prstClr>
                </a:solidFill>
                <a:latin typeface="Calibri Light" panose="020F0302020204030204" pitchFamily="34" charset="0"/>
                <a:cs typeface="Calibri" panose="020F0502020204030204" pitchFamily="34" charset="0"/>
              </a:rPr>
              <a:t>If you replace a photo</a:t>
            </a:r>
            <a:r>
              <a:rPr lang="en-US" sz="1000" baseline="0" dirty="0">
                <a:solidFill>
                  <a:prstClr val="white">
                    <a:lumMod val="50000"/>
                  </a:prstClr>
                </a:solidFill>
                <a:latin typeface="Calibri Light" panose="020F0302020204030204" pitchFamily="34" charset="0"/>
                <a:cs typeface="Calibri" panose="020F0502020204030204" pitchFamily="34" charset="0"/>
              </a:rPr>
              <a:t> with your own and it’s not a flawless fit for the space, you can crop it to fit in almost no time. Just select the picture and then, on the Picture tools Format tab, in the Size group, click Crop.</a:t>
            </a:r>
            <a:endParaRPr sz="1000" dirty="0">
              <a:solidFill>
                <a:prstClr val="white">
                  <a:lumMod val="50000"/>
                </a:prstClr>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uk/imgres?imgurl=http://www.aldermansgreen.coventry.sch.uk/images/school/good-to-be-green.jpg&amp;imgrefurl=http://www.aldermansgreen.coventry.sch.uk/school/behaviour.html&amp;h=210&amp;w=300&amp;tbnid=7mDmuFOUubbj-M:&amp;zoom=1&amp;q=good%20to%20be%20green&amp;docid=vzk8rhVaw-NULM&amp;ei=mfwOVLrsLNHlapiRgtAH&amp;tbm=isch&amp;ved=0CCUQMygAMAA&amp;iact=rc&amp;uact=3&amp;dur=524&amp;page=1&amp;start=0&amp;ndsp=19"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p:cNvSpPr>
            <a:spLocks noGrp="1"/>
          </p:cNvSpPr>
          <p:nvPr>
            <p:ph type="body" sz="quarter" idx="13"/>
          </p:nvPr>
        </p:nvSpPr>
        <p:spPr>
          <a:xfrm>
            <a:off x="7121021" y="2215270"/>
            <a:ext cx="2449512" cy="4499429"/>
          </a:xfrm>
        </p:spPr>
        <p:txBody>
          <a:bodyPr/>
          <a:lstStyle/>
          <a:p>
            <a:r>
              <a:rPr lang="en-US" sz="2400" dirty="0">
                <a:latin typeface="Comic Sans MS" panose="030F0702030302020204" pitchFamily="66" charset="0"/>
              </a:rPr>
              <a:t>New </a:t>
            </a:r>
            <a:r>
              <a:rPr lang="en-US" sz="2400" dirty="0" err="1">
                <a:latin typeface="Comic Sans MS" panose="030F0702030302020204" pitchFamily="66" charset="0"/>
              </a:rPr>
              <a:t>Delaval</a:t>
            </a:r>
            <a:r>
              <a:rPr lang="en-US" sz="2400" dirty="0">
                <a:latin typeface="Comic Sans MS" panose="030F0702030302020204" pitchFamily="66" charset="0"/>
              </a:rPr>
              <a:t> Primary School</a:t>
            </a:r>
          </a:p>
          <a:p>
            <a:endParaRPr lang="en-US" dirty="0">
              <a:latin typeface="Comic Sans MS" panose="030F0702030302020204" pitchFamily="66" charset="0"/>
            </a:endParaRPr>
          </a:p>
          <a:p>
            <a:endParaRPr lang="en-US" sz="2800" dirty="0">
              <a:latin typeface="Comic Sans MS" panose="030F0702030302020204" pitchFamily="66" charset="0"/>
            </a:endParaRPr>
          </a:p>
          <a:p>
            <a:r>
              <a:rPr lang="en-US" sz="2800" dirty="0">
                <a:latin typeface="Comic Sans MS" panose="030F0702030302020204" pitchFamily="66" charset="0"/>
              </a:rPr>
              <a:t>Spring 2 </a:t>
            </a:r>
          </a:p>
          <a:p>
            <a:endParaRPr lang="en-US" dirty="0">
              <a:latin typeface="Comic Sans MS" panose="030F0702030302020204" pitchFamily="66" charset="0"/>
            </a:endParaRPr>
          </a:p>
          <a:p>
            <a:r>
              <a:rPr lang="en-US" dirty="0">
                <a:latin typeface="Comic Sans MS" panose="030F0702030302020204" pitchFamily="66" charset="0"/>
              </a:rPr>
              <a:t>Preschool</a:t>
            </a:r>
          </a:p>
          <a:p>
            <a:r>
              <a:rPr lang="en-US" sz="1800" dirty="0">
                <a:latin typeface="Comic Sans MS" panose="030F0702030302020204" pitchFamily="66" charset="0"/>
              </a:rPr>
              <a:t>2023-2024 </a:t>
            </a:r>
          </a:p>
        </p:txBody>
      </p:sp>
      <p:sp>
        <p:nvSpPr>
          <p:cNvPr id="10" name="Text Placeholder 9"/>
          <p:cNvSpPr>
            <a:spLocks noGrp="1"/>
          </p:cNvSpPr>
          <p:nvPr>
            <p:ph type="body" sz="quarter" idx="14"/>
          </p:nvPr>
        </p:nvSpPr>
        <p:spPr>
          <a:xfrm>
            <a:off x="7127292" y="6812386"/>
            <a:ext cx="2449512" cy="266486"/>
          </a:xfrm>
        </p:spPr>
        <p:txBody>
          <a:bodyPr/>
          <a:lstStyle/>
          <a:p>
            <a:r>
              <a:rPr lang="en-GB" dirty="0">
                <a:solidFill>
                  <a:schemeClr val="bg1"/>
                </a:solidFill>
              </a:rPr>
              <a:t>School contact number 01670 353255 </a:t>
            </a:r>
          </a:p>
        </p:txBody>
      </p:sp>
      <p:sp>
        <p:nvSpPr>
          <p:cNvPr id="27" name="Rectangle 14"/>
          <p:cNvSpPr>
            <a:spLocks noChangeArrowheads="1"/>
          </p:cNvSpPr>
          <p:nvPr/>
        </p:nvSpPr>
        <p:spPr bwMode="auto">
          <a:xfrm rot="10800000" flipV="1">
            <a:off x="482721" y="485921"/>
            <a:ext cx="275192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endParaRPr lang="en-GB" altLang="en-US"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GB" altLang="en-US" sz="2000" b="0" i="0" u="none" strike="noStrike" cap="none" normalizeH="0" baseline="0" dirty="0">
                <a:ln>
                  <a:noFill/>
                </a:ln>
                <a:solidFill>
                  <a:schemeClr val="tx1"/>
                </a:solidFill>
                <a:effectLst/>
                <a:latin typeface="Comic Sans MS" panose="030F0702030302020204" pitchFamily="66" charset="0"/>
                <a:ea typeface="Times New Roman" panose="02020603050405020304" pitchFamily="18" charset="0"/>
              </a:rPr>
              <a:t>You may hear your child talking about “Good to be Green.” </a:t>
            </a:r>
            <a:endParaRPr kumimoji="0" lang="en-GB"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pic>
        <p:nvPicPr>
          <p:cNvPr id="2061" name="Picture 1" descr="Description: http://t2.gstatic.com/images?q=tbn:ANd9GcSjTNVOFWLaKV9BRM6Zuwen4nGnY_0Vjq_tiT3JpEcK8a4Uq1ncBQ:www.aldermansgreen.coventry.sch.uk/images/school/good-to-be-green.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7526" y="4932813"/>
            <a:ext cx="2074611" cy="1781886"/>
          </a:xfrm>
          <a:prstGeom prst="rect">
            <a:avLst/>
          </a:prstGeom>
          <a:noFill/>
          <a:extLst>
            <a:ext uri="{909E8E84-426E-40DD-AFC4-6F175D3DCCD1}">
              <a14:hiddenFill xmlns:a14="http://schemas.microsoft.com/office/drawing/2010/main">
                <a:solidFill>
                  <a:srgbClr val="FFFFFF"/>
                </a:solidFill>
              </a14:hiddenFill>
            </a:ext>
          </a:extLst>
        </p:spPr>
      </p:pic>
      <p:sp>
        <p:nvSpPr>
          <p:cNvPr id="28" name="Rectangle 15"/>
          <p:cNvSpPr>
            <a:spLocks noChangeArrowheads="1"/>
          </p:cNvSpPr>
          <p:nvPr/>
        </p:nvSpPr>
        <p:spPr bwMode="auto">
          <a:xfrm>
            <a:off x="482720" y="1855702"/>
            <a:ext cx="2449512"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Comic Sans MS" panose="030F0702030302020204" pitchFamily="66" charset="0"/>
                <a:ea typeface="Times New Roman" panose="02020603050405020304" pitchFamily="18" charset="0"/>
                <a:cs typeface="Times New Roman" panose="02020603050405020304" pitchFamily="18" charset="0"/>
              </a:rPr>
              <a:t>This is a Behaviour Management Scheme which encourages positive behaviour in and around our school. Yellow and red cards may be given for negative behaviour and green and silver “privilege cards” are awarded for positive behaviour.</a:t>
            </a:r>
            <a:r>
              <a:rPr kumimoji="0" lang="en-GB" altLang="en-US" sz="1000" b="0" i="0" u="none" strike="noStrike" cap="none" normalizeH="0" baseline="0" dirty="0">
                <a:ln>
                  <a:noFill/>
                </a:ln>
                <a:solidFill>
                  <a:schemeClr val="tx1"/>
                </a:solidFill>
                <a:effectLst/>
              </a:rPr>
              <a:t> </a:t>
            </a:r>
            <a:endParaRPr kumimoji="0" lang="en-GB" altLang="en-US" sz="2000" b="0" i="0" u="none" strike="noStrike" cap="none" normalizeH="0" baseline="0" dirty="0">
              <a:ln>
                <a:noFill/>
              </a:ln>
              <a:solidFill>
                <a:schemeClr val="tx1"/>
              </a:solidFill>
              <a:effectLst/>
              <a:latin typeface="Arial" panose="020B0604020202020204" pitchFamily="34" charset="0"/>
            </a:endParaRPr>
          </a:p>
        </p:txBody>
      </p:sp>
      <p:sp>
        <p:nvSpPr>
          <p:cNvPr id="35" name="Text Placeholder 27"/>
          <p:cNvSpPr>
            <a:spLocks noGrp="1"/>
          </p:cNvSpPr>
          <p:nvPr>
            <p:ph type="body" sz="quarter" idx="4294967295"/>
          </p:nvPr>
        </p:nvSpPr>
        <p:spPr>
          <a:xfrm>
            <a:off x="3998793" y="711349"/>
            <a:ext cx="2127129" cy="6208065"/>
          </a:xfrm>
          <a:prstGeom prst="rect">
            <a:avLst/>
          </a:prstGeom>
        </p:spPr>
        <p:txBody>
          <a:bodyPr>
            <a:normAutofit/>
          </a:bodyPr>
          <a:lstStyle/>
          <a:p>
            <a:pPr marL="0" indent="0">
              <a:buNone/>
            </a:pPr>
            <a:r>
              <a:rPr lang="en-US" sz="1600" dirty="0">
                <a:latin typeface="Comic Sans MS" panose="030F0702030302020204" pitchFamily="66" charset="0"/>
              </a:rPr>
              <a:t>Reminders:</a:t>
            </a:r>
          </a:p>
          <a:p>
            <a:r>
              <a:rPr lang="en-GB" sz="1400" dirty="0">
                <a:latin typeface="Comic Sans MS" panose="030F0702030302020204" pitchFamily="66" charset="0"/>
              </a:rPr>
              <a:t>Times of the day</a:t>
            </a:r>
          </a:p>
          <a:p>
            <a:pPr marL="0" indent="0">
              <a:buNone/>
            </a:pPr>
            <a:r>
              <a:rPr lang="en-GB" sz="1400" dirty="0">
                <a:latin typeface="Comic Sans MS" panose="030F0702030302020204" pitchFamily="66" charset="0"/>
              </a:rPr>
              <a:t>pm session 12.30-3.15 /3.30</a:t>
            </a:r>
          </a:p>
          <a:p>
            <a:pPr marL="0" indent="0">
              <a:buNone/>
            </a:pPr>
            <a:r>
              <a:rPr lang="en-GB" sz="1400" dirty="0">
                <a:latin typeface="Comic Sans MS" panose="030F0702030302020204" pitchFamily="66" charset="0"/>
              </a:rPr>
              <a:t>Please arrive on time and collect promptly. </a:t>
            </a:r>
          </a:p>
          <a:p>
            <a:r>
              <a:rPr lang="en-GB" sz="1400" b="1" u="sng" dirty="0">
                <a:latin typeface="Comic Sans MS" panose="030F0702030302020204" pitchFamily="66" charset="0"/>
              </a:rPr>
              <a:t>Please name ALL clothing. </a:t>
            </a:r>
          </a:p>
          <a:p>
            <a:r>
              <a:rPr lang="en-GB" sz="1400" b="1" u="sng" dirty="0">
                <a:latin typeface="Comic Sans MS" panose="030F0702030302020204" pitchFamily="66" charset="0"/>
              </a:rPr>
              <a:t>Please provide spare clothing for your child</a:t>
            </a:r>
          </a:p>
          <a:p>
            <a:endParaRPr lang="en-GB" sz="1400" b="1" u="sng" dirty="0">
              <a:latin typeface="Comic Sans MS" panose="030F0702030302020204" pitchFamily="66" charset="0"/>
            </a:endParaRPr>
          </a:p>
          <a:p>
            <a:pPr marL="0" indent="0">
              <a:buNone/>
            </a:pPr>
            <a:r>
              <a:rPr lang="en-US" dirty="0">
                <a:latin typeface="Comic Sans MS" panose="030F0702030302020204" pitchFamily="66" charset="0"/>
              </a:rPr>
              <a:t>Our Learning bags we be sent home weekly. There are lots of exciting activities that you can enjoy with your child at home.</a:t>
            </a:r>
          </a:p>
          <a:p>
            <a:pPr marL="0" indent="0">
              <a:buNone/>
            </a:pPr>
            <a:endParaRPr lang="en-US" dirty="0">
              <a:latin typeface="Comic Sans MS" panose="030F0702030302020204" pitchFamily="66" charset="0"/>
            </a:endParaRP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82899" y="668821"/>
            <a:ext cx="1725756" cy="1203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42696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20"/>
          </p:nvPr>
        </p:nvSpPr>
        <p:spPr>
          <a:xfrm>
            <a:off x="457180" y="760696"/>
            <a:ext cx="2450592" cy="662354"/>
          </a:xfrm>
        </p:spPr>
        <p:txBody>
          <a:bodyPr/>
          <a:lstStyle/>
          <a:p>
            <a:pPr algn="ctr"/>
            <a:r>
              <a:rPr lang="en-US" dirty="0">
                <a:latin typeface="Comic Sans MS" panose="030F0702030302020204" pitchFamily="66" charset="0"/>
              </a:rPr>
              <a:t>Spring 2 Term</a:t>
            </a:r>
          </a:p>
        </p:txBody>
      </p:sp>
      <p:sp>
        <p:nvSpPr>
          <p:cNvPr id="28" name="Text Placeholder 27"/>
          <p:cNvSpPr>
            <a:spLocks noGrp="1"/>
          </p:cNvSpPr>
          <p:nvPr>
            <p:ph type="body" sz="quarter" idx="21"/>
          </p:nvPr>
        </p:nvSpPr>
        <p:spPr>
          <a:xfrm>
            <a:off x="4113051" y="676275"/>
            <a:ext cx="2215288" cy="3937095"/>
          </a:xfrm>
        </p:spPr>
        <p:txBody>
          <a:bodyPr/>
          <a:lstStyle/>
          <a:p>
            <a:r>
              <a:rPr lang="en-US" dirty="0">
                <a:latin typeface="Comic Sans MS" panose="030F0702030302020204" pitchFamily="66" charset="0"/>
              </a:rPr>
              <a:t>Literacy Focus:</a:t>
            </a:r>
          </a:p>
          <a:p>
            <a:r>
              <a:rPr lang="en-US" dirty="0">
                <a:latin typeface="Comic Sans MS" panose="030F0702030302020204" pitchFamily="66" charset="0"/>
              </a:rPr>
              <a:t>In the Jungle</a:t>
            </a:r>
          </a:p>
          <a:p>
            <a:r>
              <a:rPr lang="en-US" dirty="0">
                <a:latin typeface="Comic Sans MS" panose="030F0702030302020204" pitchFamily="66" charset="0"/>
              </a:rPr>
              <a:t>The Tiger Who Came to Tea.</a:t>
            </a:r>
          </a:p>
          <a:p>
            <a:r>
              <a:rPr lang="en-US" dirty="0">
                <a:latin typeface="Comic Sans MS" panose="030F0702030302020204" pitchFamily="66" charset="0"/>
              </a:rPr>
              <a:t>On the farm.</a:t>
            </a:r>
          </a:p>
          <a:p>
            <a:r>
              <a:rPr lang="en-US" dirty="0">
                <a:latin typeface="Comic Sans MS" panose="030F0702030302020204" pitchFamily="66" charset="0"/>
              </a:rPr>
              <a:t>Ten Cheepy Chirpy Chicks</a:t>
            </a:r>
          </a:p>
          <a:p>
            <a:endParaRPr lang="en-US" dirty="0">
              <a:latin typeface="Comic Sans MS" panose="030F0702030302020204" pitchFamily="66" charset="0"/>
            </a:endParaRPr>
          </a:p>
          <a:p>
            <a:endParaRPr lang="en-US" dirty="0">
              <a:latin typeface="Comic Sans MS" panose="030F0702030302020204" pitchFamily="66" charset="0"/>
            </a:endParaRPr>
          </a:p>
        </p:txBody>
      </p:sp>
      <p:sp>
        <p:nvSpPr>
          <p:cNvPr id="68" name="Text Placeholder 67"/>
          <p:cNvSpPr>
            <a:spLocks noGrp="1"/>
          </p:cNvSpPr>
          <p:nvPr>
            <p:ph type="body" sz="quarter" idx="28"/>
          </p:nvPr>
        </p:nvSpPr>
        <p:spPr>
          <a:xfrm>
            <a:off x="7235570" y="760695"/>
            <a:ext cx="2514919" cy="554921"/>
          </a:xfrm>
        </p:spPr>
        <p:txBody>
          <a:bodyPr/>
          <a:lstStyle/>
          <a:p>
            <a:pPr algn="ctr"/>
            <a:endParaRPr lang="en-US" sz="3200" dirty="0">
              <a:latin typeface="Comic Sans MS" panose="030F0702030302020204" pitchFamily="66" charset="0"/>
            </a:endParaRPr>
          </a:p>
          <a:p>
            <a:pPr algn="ctr"/>
            <a:endParaRPr lang="en-US" sz="3200" dirty="0">
              <a:latin typeface="Comic Sans MS" panose="030F0702030302020204" pitchFamily="66" charset="0"/>
            </a:endParaRPr>
          </a:p>
          <a:p>
            <a:pPr algn="ctr"/>
            <a:endParaRPr lang="en-US" sz="3200" dirty="0">
              <a:latin typeface="Comic Sans MS" panose="030F0702030302020204" pitchFamily="66" charset="0"/>
            </a:endParaRPr>
          </a:p>
          <a:p>
            <a:pPr algn="ctr"/>
            <a:endParaRPr lang="en-US" sz="3200" dirty="0">
              <a:latin typeface="Comic Sans MS" panose="030F0702030302020204" pitchFamily="66" charset="0"/>
            </a:endParaRPr>
          </a:p>
        </p:txBody>
      </p:sp>
      <p:sp>
        <p:nvSpPr>
          <p:cNvPr id="42" name="Text Placeholder 41"/>
          <p:cNvSpPr>
            <a:spLocks noGrp="1"/>
          </p:cNvSpPr>
          <p:nvPr>
            <p:ph type="body" sz="quarter" idx="31"/>
          </p:nvPr>
        </p:nvSpPr>
        <p:spPr>
          <a:xfrm>
            <a:off x="447943" y="1679346"/>
            <a:ext cx="2556608" cy="4942838"/>
          </a:xfrm>
        </p:spPr>
        <p:txBody>
          <a:bodyPr/>
          <a:lstStyle/>
          <a:p>
            <a:pPr marL="0" indent="0">
              <a:buNone/>
            </a:pPr>
            <a:r>
              <a:rPr lang="en-GB" sz="1600" dirty="0">
                <a:latin typeface="Comic Sans MS" panose="030F0702030302020204" pitchFamily="66" charset="0"/>
              </a:rPr>
              <a:t>Dear Parent/ Carer, </a:t>
            </a:r>
          </a:p>
          <a:p>
            <a:pPr marL="0" indent="0">
              <a:buNone/>
            </a:pPr>
            <a:endParaRPr lang="en-GB" sz="1600" dirty="0">
              <a:latin typeface="Comic Sans MS" panose="030F0702030302020204" pitchFamily="66" charset="0"/>
            </a:endParaRPr>
          </a:p>
          <a:p>
            <a:pPr marL="0" indent="0">
              <a:buNone/>
            </a:pPr>
            <a:r>
              <a:rPr lang="en-GB" sz="1600" dirty="0">
                <a:latin typeface="Comic Sans MS" panose="030F0702030302020204" pitchFamily="66" charset="0"/>
              </a:rPr>
              <a:t>This half term our topics are going to be: </a:t>
            </a:r>
          </a:p>
          <a:p>
            <a:pPr marL="0" indent="0">
              <a:buNone/>
            </a:pPr>
            <a:r>
              <a:rPr lang="en-GB" sz="1600" dirty="0">
                <a:latin typeface="Comic Sans MS" panose="030F0702030302020204" pitchFamily="66" charset="0"/>
              </a:rPr>
              <a:t>Jungle animals, The tiger who came to tea, On the farm and Easter celebration</a:t>
            </a:r>
          </a:p>
          <a:p>
            <a:pPr marL="0" indent="0">
              <a:buNone/>
            </a:pPr>
            <a:endParaRPr lang="en-GB" sz="1600" dirty="0">
              <a:latin typeface="Comic Sans MS" panose="030F0702030302020204" pitchFamily="66" charset="0"/>
            </a:endParaRPr>
          </a:p>
          <a:p>
            <a:pPr marL="0" indent="0">
              <a:buNone/>
            </a:pPr>
            <a:r>
              <a:rPr lang="en-GB" sz="1600" dirty="0">
                <a:latin typeface="Comic Sans MS" panose="030F0702030302020204" pitchFamily="66" charset="0"/>
              </a:rPr>
              <a:t>This month we celebrating </a:t>
            </a:r>
          </a:p>
          <a:p>
            <a:pPr marL="0" indent="0">
              <a:buNone/>
            </a:pPr>
            <a:r>
              <a:rPr lang="en-GB" sz="1600" dirty="0">
                <a:latin typeface="Comic Sans MS" panose="030F0702030302020204" pitchFamily="66" charset="0"/>
              </a:rPr>
              <a:t>World Book day, Mothers Day, Easter   and Red Nose Day. Look out for letters with further information.</a:t>
            </a:r>
          </a:p>
          <a:p>
            <a:pPr marL="0" indent="0">
              <a:buNone/>
            </a:pPr>
            <a:endParaRPr lang="en-GB" sz="1600" dirty="0">
              <a:latin typeface="Comic Sans MS" panose="030F0702030302020204" pitchFamily="66" charset="0"/>
            </a:endParaRPr>
          </a:p>
        </p:txBody>
      </p:sp>
      <p:sp>
        <p:nvSpPr>
          <p:cNvPr id="92" name="Text Placeholder 91"/>
          <p:cNvSpPr>
            <a:spLocks noGrp="1"/>
          </p:cNvSpPr>
          <p:nvPr>
            <p:ph type="body" sz="quarter" idx="33"/>
          </p:nvPr>
        </p:nvSpPr>
        <p:spPr>
          <a:xfrm>
            <a:off x="7180323" y="1423049"/>
            <a:ext cx="2469648" cy="4199009"/>
          </a:xfrm>
        </p:spPr>
        <p:txBody>
          <a:bodyPr/>
          <a:lstStyle/>
          <a:p>
            <a:r>
              <a:rPr lang="en-US" sz="1400" dirty="0">
                <a:latin typeface="Comic Sans MS" pitchFamily="66" charset="0"/>
              </a:rPr>
              <a:t>Try to find time to read a  story to your child each day.</a:t>
            </a:r>
          </a:p>
          <a:p>
            <a:r>
              <a:rPr lang="en-US" sz="1400" dirty="0">
                <a:latin typeface="Comic Sans MS" pitchFamily="66" charset="0"/>
              </a:rPr>
              <a:t>Encourage your child to become independent when putting own their own coat.</a:t>
            </a:r>
          </a:p>
          <a:p>
            <a:r>
              <a:rPr lang="en-US" sz="1400" dirty="0">
                <a:latin typeface="Comic Sans MS" pitchFamily="66" charset="0"/>
              </a:rPr>
              <a:t>Sing counting songs and Nursery rhymes.</a:t>
            </a:r>
          </a:p>
          <a:p>
            <a:r>
              <a:rPr lang="en-US" sz="1400" dirty="0">
                <a:latin typeface="Comic Sans MS" pitchFamily="66" charset="0"/>
              </a:rPr>
              <a:t>Use sticks and mud to encourage your child to draw lines and circles.</a:t>
            </a:r>
          </a:p>
          <a:p>
            <a:r>
              <a:rPr lang="en-US" sz="1400" dirty="0">
                <a:latin typeface="Comic Sans MS" pitchFamily="66" charset="0"/>
              </a:rPr>
              <a:t>Take your child on a walk to your local park.</a:t>
            </a:r>
          </a:p>
          <a:p>
            <a:endParaRPr lang="en-US" sz="1400" dirty="0">
              <a:latin typeface="Comic Sans MS" pitchFamily="66" charset="0"/>
            </a:endParaRPr>
          </a:p>
          <a:p>
            <a:endParaRPr lang="en-US" sz="1400" dirty="0">
              <a:latin typeface="Comic Sans MS" pitchFamily="66" charset="0"/>
            </a:endParaRPr>
          </a:p>
          <a:p>
            <a:endParaRPr lang="en-US" sz="1400" dirty="0">
              <a:latin typeface="Comic Sans MS" pitchFamily="66"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2345" y="5622059"/>
            <a:ext cx="1971675" cy="100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AutoShape 6" descr="Jasper's Beanstalk - Nick Butterworth and Mick Inkpen / children's story  reading in English / 노부영 - YouTube"/>
          <p:cNvSpPr>
            <a:spLocks noChangeAspect="1" noChangeArrowheads="1"/>
          </p:cNvSpPr>
          <p:nvPr/>
        </p:nvSpPr>
        <p:spPr bwMode="auto">
          <a:xfrm>
            <a:off x="3951876" y="4613370"/>
            <a:ext cx="2376463" cy="237647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 name="TextBox 2">
            <a:extLst>
              <a:ext uri="{FF2B5EF4-FFF2-40B4-BE49-F238E27FC236}">
                <a16:creationId xmlns:a16="http://schemas.microsoft.com/office/drawing/2014/main" id="{3FBFE29C-FF56-43BB-976C-A0583B9527D6}"/>
              </a:ext>
            </a:extLst>
          </p:cNvPr>
          <p:cNvSpPr txBox="1"/>
          <p:nvPr/>
        </p:nvSpPr>
        <p:spPr>
          <a:xfrm>
            <a:off x="3970765" y="7318290"/>
            <a:ext cx="829028" cy="344073"/>
          </a:xfrm>
          <a:prstGeom prst="rect">
            <a:avLst/>
          </a:prstGeom>
          <a:noFill/>
        </p:spPr>
        <p:txBody>
          <a:bodyPr wrap="square" rtlCol="0">
            <a:spAutoFit/>
          </a:bodyPr>
          <a:lstStyle/>
          <a:p>
            <a:endParaRPr lang="en-GB" dirty="0"/>
          </a:p>
        </p:txBody>
      </p:sp>
      <p:pic>
        <p:nvPicPr>
          <p:cNvPr id="1028" name="Picture 4">
            <a:extLst>
              <a:ext uri="{FF2B5EF4-FFF2-40B4-BE49-F238E27FC236}">
                <a16:creationId xmlns:a16="http://schemas.microsoft.com/office/drawing/2014/main" id="{CABD03B4-F32B-46EC-AB67-6022BD3C98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6733" y="3522553"/>
            <a:ext cx="1433442" cy="170497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281CD05A-39C6-41D6-BDD5-323DF949F83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70983" y="3497138"/>
            <a:ext cx="1359997" cy="148906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F2C33936-A3C6-4A73-A1D3-7F6924C1AA6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15925" y="5227528"/>
            <a:ext cx="1592713" cy="1592713"/>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AEB771D4-70B5-486C-9907-E11543283B8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50176" y="5143500"/>
            <a:ext cx="1688799" cy="16767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5184843"/>
      </p:ext>
    </p:extLst>
  </p:cSld>
  <p:clrMapOvr>
    <a:masterClrMapping/>
  </p:clrMapOvr>
</p:sld>
</file>

<file path=ppt/theme/theme1.xml><?xml version="1.0" encoding="utf-8"?>
<a:theme xmlns:a="http://schemas.openxmlformats.org/drawingml/2006/main" name="Travel Brochure 11 x 8.5">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opic lette for parents.potx" id="{C8C7F28C-A520-4A32-84CD-EDD10FD63622}" vid="{A8F2F039-6F0F-4C22-BA9E-0277E43D5EB4}"/>
    </a:ext>
  </a:extLst>
</a:theme>
</file>

<file path=ppt/theme/theme2.xml><?xml version="1.0" encoding="utf-8"?>
<a:theme xmlns:a="http://schemas.openxmlformats.org/drawingml/2006/main" name="Office Theme">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7625DDF7C9B4342B7C0532823C9F5E2" ma:contentTypeVersion="10" ma:contentTypeDescription="Create a new document." ma:contentTypeScope="" ma:versionID="2dd91774230ca09d6e542ba41801f3e7">
  <xsd:schema xmlns:xsd="http://www.w3.org/2001/XMLSchema" xmlns:xs="http://www.w3.org/2001/XMLSchema" xmlns:p="http://schemas.microsoft.com/office/2006/metadata/properties" xmlns:ns2="07ad8581-d9a9-4940-bb36-6c34dc784eff" targetNamespace="http://schemas.microsoft.com/office/2006/metadata/properties" ma:root="true" ma:fieldsID="b59b6dd6c4a3b9d2262b33fef057c699" ns2:_="">
    <xsd:import namespace="07ad8581-d9a9-4940-bb36-6c34dc784eff"/>
    <xsd:element name="properties">
      <xsd:complexType>
        <xsd:sequence>
          <xsd:element name="documentManagement">
            <xsd:complexType>
              <xsd:all>
                <xsd:element ref="ns2:lcf76f155ced4ddcb4097134ff3c332f" minOccurs="0"/>
                <xsd:element ref="ns2:MediaServiceMetadata" minOccurs="0"/>
                <xsd:element ref="ns2:MediaServiceFastMetadata" minOccurs="0"/>
                <xsd:element ref="ns2:MediaServiceObjectDetectorVersions" minOccurs="0"/>
                <xsd:element ref="ns2:MediaServiceOCR" minOccurs="0"/>
                <xsd:element ref="ns2:MediaServiceGenerationTime" minOccurs="0"/>
                <xsd:element ref="ns2:MediaServiceEventHashCode" minOccurs="0"/>
                <xsd:element ref="ns2:MediaServiceDateTake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7ad8581-d9a9-4940-bb36-6c34dc784eff"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176335b0-1cc0-4be2-9d47-87975a0d1506" ma:termSetId="09814cd3-568e-fe90-9814-8d621ff8fb84" ma:anchorId="fba54fb3-c3e1-fe81-a776-ca4b69148c4d" ma:open="true" ma:isKeyword="false">
      <xsd:complexType>
        <xsd:sequence>
          <xsd:element ref="pc:Terms" minOccurs="0" maxOccurs="1"/>
        </xsd:sequence>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7ad8581-d9a9-4940-bb36-6c34dc784eff">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D68FD01-0290-4D7D-B8F8-BCE70795F0B2}"/>
</file>

<file path=customXml/itemProps2.xml><?xml version="1.0" encoding="utf-8"?>
<ds:datastoreItem xmlns:ds="http://schemas.openxmlformats.org/officeDocument/2006/customXml" ds:itemID="{142A3826-8348-47C1-B1C0-E8F54A71025A}"/>
</file>

<file path=customXml/itemProps3.xml><?xml version="1.0" encoding="utf-8"?>
<ds:datastoreItem xmlns:ds="http://schemas.openxmlformats.org/officeDocument/2006/customXml" ds:itemID="{AA27D4E0-2F4F-49BF-982B-55F175DA1AD0}"/>
</file>

<file path=docProps/app.xml><?xml version="1.0" encoding="utf-8"?>
<Properties xmlns="http://schemas.openxmlformats.org/officeDocument/2006/extended-properties" xmlns:vt="http://schemas.openxmlformats.org/officeDocument/2006/docPropsVTypes">
  <Template>topic lette for parents</Template>
  <TotalTime>0</TotalTime>
  <Words>261</Words>
  <Application>Microsoft Office PowerPoint</Application>
  <PresentationFormat>Custom</PresentationFormat>
  <Paragraphs>40</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 Light</vt:lpstr>
      <vt:lpstr>Comic Sans MS</vt:lpstr>
      <vt:lpstr>Constantia</vt:lpstr>
      <vt:lpstr>Travel Brochure 11 x 8.5</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2015-10-11T14:36:59Z</dcterms:created>
  <dcterms:modified xsi:type="dcterms:W3CDTF">2024-03-05T10:45:35Z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TC034881799991</vt:lpwstr>
  </property>
  <property fmtid="{D5CDD505-2E9C-101B-9397-08002B2CF9AE}" pid="3" name="ContentTypeId">
    <vt:lpwstr>0x01010007625DDF7C9B4342B7C0532823C9F5E2</vt:lpwstr>
  </property>
</Properties>
</file>