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01" d="100"/>
          <a:sy n="101" d="100"/>
        </p:scale>
        <p:origin x="1662" y="108"/>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3.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813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6" y="0"/>
            <a:ext cx="2945659" cy="498136"/>
          </a:xfrm>
          <a:prstGeom prst="rect">
            <a:avLst/>
          </a:prstGeom>
        </p:spPr>
        <p:txBody>
          <a:bodyPr vert="horz" lIns="91440" tIns="45720" rIns="91440" bIns="45720" rtlCol="0"/>
          <a:lstStyle>
            <a:lvl1pPr algn="r">
              <a:defRPr sz="1200"/>
            </a:lvl1pPr>
          </a:lstStyle>
          <a:p>
            <a:fld id="{38D6FE3C-34D8-4B4B-9273-D907B0A3B964}" type="datetimeFigureOut">
              <a:rPr lang="en-US"/>
              <a:t>3/5/2024</a:t>
            </a:fld>
            <a:endParaRPr/>
          </a:p>
        </p:txBody>
      </p:sp>
      <p:sp>
        <p:nvSpPr>
          <p:cNvPr id="4" name="Footer Placeholder 3"/>
          <p:cNvSpPr>
            <a:spLocks noGrp="1"/>
          </p:cNvSpPr>
          <p:nvPr>
            <p:ph type="ftr" sz="quarter" idx="2"/>
          </p:nvPr>
        </p:nvSpPr>
        <p:spPr>
          <a:xfrm>
            <a:off x="3" y="9430093"/>
            <a:ext cx="2945659" cy="49813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6" y="9430093"/>
            <a:ext cx="2945659" cy="49813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813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6" y="0"/>
            <a:ext cx="2945659" cy="498136"/>
          </a:xfrm>
          <a:prstGeom prst="rect">
            <a:avLst/>
          </a:prstGeom>
        </p:spPr>
        <p:txBody>
          <a:bodyPr vert="horz" lIns="91440" tIns="45720" rIns="91440" bIns="45720" rtlCol="0"/>
          <a:lstStyle>
            <a:lvl1pPr algn="r">
              <a:defRPr sz="1200"/>
            </a:lvl1pPr>
          </a:lstStyle>
          <a:p>
            <a:fld id="{1D0FF5F4-5691-49AF-9E16-FB22826F7264}" type="datetimeFigureOut">
              <a:rPr lang="en-US"/>
              <a:t>3/5/2024</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959"/>
            <a:ext cx="5438140" cy="3909239"/>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3" y="9430093"/>
            <a:ext cx="2945659" cy="49813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6" y="9430093"/>
            <a:ext cx="2945659" cy="49813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3/5/2024</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dirty="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dirty="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1021" y="2215270"/>
            <a:ext cx="2449512" cy="4499429"/>
          </a:xfrm>
        </p:spPr>
        <p:txBody>
          <a:bodyPr/>
          <a:lstStyle/>
          <a:p>
            <a:r>
              <a:rPr lang="en-US" sz="2400" dirty="0">
                <a:latin typeface="Comic Sans MS" panose="030F0702030302020204" pitchFamily="66" charset="0"/>
              </a:rPr>
              <a:t>New </a:t>
            </a:r>
            <a:r>
              <a:rPr lang="en-US" sz="2400" dirty="0" err="1">
                <a:latin typeface="Comic Sans MS" panose="030F0702030302020204" pitchFamily="66" charset="0"/>
              </a:rPr>
              <a:t>Delaval</a:t>
            </a:r>
            <a:r>
              <a:rPr lang="en-US" sz="2400" dirty="0">
                <a:latin typeface="Comic Sans MS" panose="030F0702030302020204" pitchFamily="66" charset="0"/>
              </a:rPr>
              <a:t> Primary School</a:t>
            </a:r>
          </a:p>
          <a:p>
            <a:endParaRPr lang="en-US" dirty="0">
              <a:latin typeface="Comic Sans MS" panose="030F0702030302020204" pitchFamily="66" charset="0"/>
            </a:endParaRPr>
          </a:p>
          <a:p>
            <a:endParaRPr lang="en-US" sz="2800" dirty="0">
              <a:latin typeface="Comic Sans MS" panose="030F0702030302020204" pitchFamily="66" charset="0"/>
            </a:endParaRPr>
          </a:p>
          <a:p>
            <a:r>
              <a:rPr lang="en-US" sz="2800" dirty="0">
                <a:latin typeface="Comic Sans MS" panose="030F0702030302020204" pitchFamily="66" charset="0"/>
              </a:rPr>
              <a:t>Spring 2 </a:t>
            </a:r>
          </a:p>
          <a:p>
            <a:endParaRPr lang="en-US" dirty="0">
              <a:latin typeface="Comic Sans MS" panose="030F0702030302020204" pitchFamily="66" charset="0"/>
            </a:endParaRPr>
          </a:p>
          <a:p>
            <a:r>
              <a:rPr lang="en-US" dirty="0">
                <a:latin typeface="Comic Sans MS" panose="030F0702030302020204" pitchFamily="66" charset="0"/>
              </a:rPr>
              <a:t>Preschool</a:t>
            </a:r>
          </a:p>
          <a:p>
            <a:r>
              <a:rPr lang="en-US" sz="1800" dirty="0">
                <a:latin typeface="Comic Sans MS" panose="030F0702030302020204" pitchFamily="66" charset="0"/>
              </a:rPr>
              <a:t>2023-2024 </a:t>
            </a:r>
          </a:p>
        </p:txBody>
      </p:sp>
      <p:sp>
        <p:nvSpPr>
          <p:cNvPr id="10" name="Text Placeholder 9"/>
          <p:cNvSpPr>
            <a:spLocks noGrp="1"/>
          </p:cNvSpPr>
          <p:nvPr>
            <p:ph type="body" sz="quarter" idx="14"/>
          </p:nvPr>
        </p:nvSpPr>
        <p:spPr>
          <a:xfrm>
            <a:off x="7127292" y="6812386"/>
            <a:ext cx="2449512" cy="266486"/>
          </a:xfrm>
        </p:spPr>
        <p:txBody>
          <a:bodyPr/>
          <a:lstStyle/>
          <a:p>
            <a:r>
              <a:rPr lang="en-GB" dirty="0">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dirty="0">
                <a:ln>
                  <a:noFill/>
                </a:ln>
                <a:solidFill>
                  <a:schemeClr val="tx1"/>
                </a:solidFill>
                <a:effectLst/>
              </a:rPr>
              <a:t> </a:t>
            </a:r>
            <a:endParaRPr kumimoji="0" lang="en-GB" altLang="en-US" sz="2000" b="0" i="0" u="none" strike="noStrike" cap="none" normalizeH="0" baseline="0" dirty="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a:normAutofit/>
          </a:bodyPr>
          <a:lstStyle/>
          <a:p>
            <a:pPr marL="0" indent="0">
              <a:buNone/>
            </a:pPr>
            <a:r>
              <a:rPr lang="en-US" sz="1600" dirty="0">
                <a:latin typeface="Comic Sans MS" panose="030F0702030302020204" pitchFamily="66" charset="0"/>
              </a:rPr>
              <a:t>Reminders:</a:t>
            </a:r>
          </a:p>
          <a:p>
            <a:r>
              <a:rPr lang="en-GB" sz="1400" dirty="0">
                <a:latin typeface="Comic Sans MS" panose="030F0702030302020204" pitchFamily="66" charset="0"/>
              </a:rPr>
              <a:t>Times of the day</a:t>
            </a:r>
          </a:p>
          <a:p>
            <a:pPr marL="0" indent="0">
              <a:buNone/>
            </a:pPr>
            <a:r>
              <a:rPr lang="en-GB" sz="1400" dirty="0">
                <a:latin typeface="Comic Sans MS" panose="030F0702030302020204" pitchFamily="66" charset="0"/>
              </a:rPr>
              <a:t>pm session 12.30-3.15 /3.30</a:t>
            </a:r>
          </a:p>
          <a:p>
            <a:pPr marL="0" indent="0">
              <a:buNone/>
            </a:pPr>
            <a:r>
              <a:rPr lang="en-GB" sz="1400" dirty="0">
                <a:latin typeface="Comic Sans MS" panose="030F0702030302020204" pitchFamily="66" charset="0"/>
              </a:rPr>
              <a:t>Please arrive on time and collect promptly. </a:t>
            </a:r>
          </a:p>
          <a:p>
            <a:r>
              <a:rPr lang="en-GB" sz="1400" b="1" u="sng" dirty="0">
                <a:latin typeface="Comic Sans MS" panose="030F0702030302020204" pitchFamily="66" charset="0"/>
              </a:rPr>
              <a:t>Please name ALL clothing. </a:t>
            </a:r>
          </a:p>
          <a:p>
            <a:r>
              <a:rPr lang="en-GB" sz="1400" b="1" u="sng" dirty="0">
                <a:latin typeface="Comic Sans MS" panose="030F0702030302020204" pitchFamily="66" charset="0"/>
              </a:rPr>
              <a:t>Please provide spare clothing for your child</a:t>
            </a:r>
          </a:p>
          <a:p>
            <a:endParaRPr lang="en-GB" sz="1400" b="1" u="sng" dirty="0">
              <a:latin typeface="Comic Sans MS" panose="030F0702030302020204" pitchFamily="66" charset="0"/>
            </a:endParaRPr>
          </a:p>
          <a:p>
            <a:pPr marL="0" indent="0">
              <a:buNone/>
            </a:pPr>
            <a:r>
              <a:rPr lang="en-US" dirty="0">
                <a:latin typeface="Comic Sans MS" panose="030F0702030302020204" pitchFamily="66" charset="0"/>
              </a:rPr>
              <a:t>Our Learning bags we be sent home weekly. There are lots of exciting activities that you can enjoy with your child at home.</a:t>
            </a:r>
          </a:p>
          <a:p>
            <a:pPr marL="0" indent="0">
              <a:buNone/>
            </a:pPr>
            <a:endParaRPr lang="en-US" dirty="0">
              <a:latin typeface="Comic Sans MS" panose="030F0702030302020204" pitchFamily="66" charset="0"/>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2899" y="668821"/>
            <a:ext cx="1725756" cy="1203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457180" y="760696"/>
            <a:ext cx="2450592" cy="662354"/>
          </a:xfrm>
        </p:spPr>
        <p:txBody>
          <a:bodyPr/>
          <a:lstStyle/>
          <a:p>
            <a:pPr algn="ctr"/>
            <a:r>
              <a:rPr lang="en-US" dirty="0">
                <a:latin typeface="Comic Sans MS" panose="030F0702030302020204" pitchFamily="66" charset="0"/>
              </a:rPr>
              <a:t>Spring 2 Term</a:t>
            </a:r>
          </a:p>
        </p:txBody>
      </p:sp>
      <p:sp>
        <p:nvSpPr>
          <p:cNvPr id="28" name="Text Placeholder 27"/>
          <p:cNvSpPr>
            <a:spLocks noGrp="1"/>
          </p:cNvSpPr>
          <p:nvPr>
            <p:ph type="body" sz="quarter" idx="21"/>
          </p:nvPr>
        </p:nvSpPr>
        <p:spPr>
          <a:xfrm>
            <a:off x="4113051" y="676275"/>
            <a:ext cx="2215288" cy="3937095"/>
          </a:xfrm>
        </p:spPr>
        <p:txBody>
          <a:bodyPr/>
          <a:lstStyle/>
          <a:p>
            <a:r>
              <a:rPr lang="en-US" dirty="0">
                <a:latin typeface="Comic Sans MS" panose="030F0702030302020204" pitchFamily="66" charset="0"/>
              </a:rPr>
              <a:t>Literacy Focus:</a:t>
            </a:r>
          </a:p>
          <a:p>
            <a:r>
              <a:rPr lang="en-US" dirty="0">
                <a:latin typeface="Comic Sans MS" panose="030F0702030302020204" pitchFamily="66" charset="0"/>
              </a:rPr>
              <a:t>In the Jungle</a:t>
            </a:r>
          </a:p>
          <a:p>
            <a:r>
              <a:rPr lang="en-US" dirty="0">
                <a:latin typeface="Comic Sans MS" panose="030F0702030302020204" pitchFamily="66" charset="0"/>
              </a:rPr>
              <a:t>The Tiger Who Came to Tea.</a:t>
            </a:r>
          </a:p>
          <a:p>
            <a:r>
              <a:rPr lang="en-US" dirty="0">
                <a:latin typeface="Comic Sans MS" panose="030F0702030302020204" pitchFamily="66" charset="0"/>
              </a:rPr>
              <a:t>On the farm.</a:t>
            </a:r>
          </a:p>
          <a:p>
            <a:r>
              <a:rPr lang="en-US" dirty="0">
                <a:latin typeface="Comic Sans MS" panose="030F0702030302020204" pitchFamily="66" charset="0"/>
              </a:rPr>
              <a:t>Ten Cheepy Chirpy Chicks</a:t>
            </a:r>
          </a:p>
          <a:p>
            <a:endParaRPr lang="en-US" dirty="0">
              <a:latin typeface="Comic Sans MS" panose="030F0702030302020204" pitchFamily="66" charset="0"/>
            </a:endParaRPr>
          </a:p>
          <a:p>
            <a:endParaRPr lang="en-US" dirty="0">
              <a:latin typeface="Comic Sans MS" panose="030F0702030302020204" pitchFamily="66" charset="0"/>
            </a:endParaRPr>
          </a:p>
        </p:txBody>
      </p:sp>
      <p:sp>
        <p:nvSpPr>
          <p:cNvPr id="68" name="Text Placeholder 67"/>
          <p:cNvSpPr>
            <a:spLocks noGrp="1"/>
          </p:cNvSpPr>
          <p:nvPr>
            <p:ph type="body" sz="quarter" idx="28"/>
          </p:nvPr>
        </p:nvSpPr>
        <p:spPr>
          <a:xfrm>
            <a:off x="7235570" y="760695"/>
            <a:ext cx="2514919" cy="554921"/>
          </a:xfrm>
        </p:spPr>
        <p:txBody>
          <a:bodyPr/>
          <a:lstStyle/>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p:txBody>
      </p:sp>
      <p:sp>
        <p:nvSpPr>
          <p:cNvPr id="42" name="Text Placeholder 41"/>
          <p:cNvSpPr>
            <a:spLocks noGrp="1"/>
          </p:cNvSpPr>
          <p:nvPr>
            <p:ph type="body" sz="quarter" idx="31"/>
          </p:nvPr>
        </p:nvSpPr>
        <p:spPr>
          <a:xfrm>
            <a:off x="447943" y="1679346"/>
            <a:ext cx="2556608" cy="4942838"/>
          </a:xfrm>
        </p:spPr>
        <p:txBody>
          <a:bodyPr/>
          <a:lstStyle/>
          <a:p>
            <a:pPr marL="0" indent="0">
              <a:buNone/>
            </a:pPr>
            <a:r>
              <a:rPr lang="en-GB" sz="1600" dirty="0">
                <a:latin typeface="Comic Sans MS" panose="030F0702030302020204" pitchFamily="66" charset="0"/>
              </a:rPr>
              <a:t>Dear Parent/ Carer, </a:t>
            </a:r>
          </a:p>
          <a:p>
            <a:pPr marL="0" indent="0">
              <a:buNone/>
            </a:pPr>
            <a:endParaRPr lang="en-GB" sz="1600" dirty="0">
              <a:latin typeface="Comic Sans MS" panose="030F0702030302020204" pitchFamily="66" charset="0"/>
            </a:endParaRPr>
          </a:p>
          <a:p>
            <a:pPr marL="0" indent="0">
              <a:buNone/>
            </a:pPr>
            <a:r>
              <a:rPr lang="en-GB" sz="1600" dirty="0">
                <a:latin typeface="Comic Sans MS" panose="030F0702030302020204" pitchFamily="66" charset="0"/>
              </a:rPr>
              <a:t>This half term our topics are going to be: </a:t>
            </a:r>
          </a:p>
          <a:p>
            <a:pPr marL="0" indent="0">
              <a:buNone/>
            </a:pPr>
            <a:r>
              <a:rPr lang="en-GB" sz="1600" dirty="0">
                <a:latin typeface="Comic Sans MS" panose="030F0702030302020204" pitchFamily="66" charset="0"/>
              </a:rPr>
              <a:t>Jungle animals, The tiger who came to tea, On the farm and Easter celebration</a:t>
            </a:r>
          </a:p>
          <a:p>
            <a:pPr marL="0" indent="0">
              <a:buNone/>
            </a:pPr>
            <a:endParaRPr lang="en-GB" sz="1600" dirty="0">
              <a:latin typeface="Comic Sans MS" panose="030F0702030302020204" pitchFamily="66" charset="0"/>
            </a:endParaRPr>
          </a:p>
          <a:p>
            <a:pPr marL="0" indent="0">
              <a:buNone/>
            </a:pPr>
            <a:r>
              <a:rPr lang="en-GB" sz="1600" dirty="0">
                <a:latin typeface="Comic Sans MS" panose="030F0702030302020204" pitchFamily="66" charset="0"/>
              </a:rPr>
              <a:t>This month we celebrating </a:t>
            </a:r>
          </a:p>
          <a:p>
            <a:pPr marL="0" indent="0">
              <a:buNone/>
            </a:pPr>
            <a:r>
              <a:rPr lang="en-GB" sz="1600" dirty="0">
                <a:latin typeface="Comic Sans MS" panose="030F0702030302020204" pitchFamily="66" charset="0"/>
              </a:rPr>
              <a:t>World Book day, Mothers Day, Easter   and Red Nose Day. Look out for letters with further information.</a:t>
            </a:r>
          </a:p>
          <a:p>
            <a:pPr marL="0" indent="0">
              <a:buNone/>
            </a:pPr>
            <a:endParaRPr lang="en-GB" sz="1600" dirty="0">
              <a:latin typeface="Comic Sans MS" panose="030F0702030302020204" pitchFamily="66" charset="0"/>
            </a:endParaRPr>
          </a:p>
        </p:txBody>
      </p:sp>
      <p:sp>
        <p:nvSpPr>
          <p:cNvPr id="92" name="Text Placeholder 91"/>
          <p:cNvSpPr>
            <a:spLocks noGrp="1"/>
          </p:cNvSpPr>
          <p:nvPr>
            <p:ph type="body" sz="quarter" idx="33"/>
          </p:nvPr>
        </p:nvSpPr>
        <p:spPr>
          <a:xfrm>
            <a:off x="7180323" y="1423049"/>
            <a:ext cx="2469648" cy="4199009"/>
          </a:xfrm>
        </p:spPr>
        <p:txBody>
          <a:bodyPr/>
          <a:lstStyle/>
          <a:p>
            <a:r>
              <a:rPr lang="en-US" sz="1400" dirty="0">
                <a:latin typeface="Comic Sans MS" pitchFamily="66" charset="0"/>
              </a:rPr>
              <a:t>Try to find time to read a  story to your child each day.</a:t>
            </a:r>
          </a:p>
          <a:p>
            <a:r>
              <a:rPr lang="en-US" sz="1400" dirty="0">
                <a:latin typeface="Comic Sans MS" pitchFamily="66" charset="0"/>
              </a:rPr>
              <a:t>Encourage your child to become independent when putting own their own coat.</a:t>
            </a:r>
          </a:p>
          <a:p>
            <a:r>
              <a:rPr lang="en-US" sz="1400" dirty="0">
                <a:latin typeface="Comic Sans MS" pitchFamily="66" charset="0"/>
              </a:rPr>
              <a:t>Sing counting songs and Nursery rhymes.</a:t>
            </a:r>
          </a:p>
          <a:p>
            <a:r>
              <a:rPr lang="en-US" sz="1400" dirty="0">
                <a:latin typeface="Comic Sans MS" pitchFamily="66" charset="0"/>
              </a:rPr>
              <a:t>Use sticks and mud to encourage your child to draw lines and circles.</a:t>
            </a:r>
          </a:p>
          <a:p>
            <a:r>
              <a:rPr lang="en-US" sz="1400" dirty="0">
                <a:latin typeface="Comic Sans MS" pitchFamily="66" charset="0"/>
              </a:rPr>
              <a:t>Take your child on a walk to your local park.</a:t>
            </a: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2345" y="5622059"/>
            <a:ext cx="1971675"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AutoShape 6" descr="Jasper's Beanstalk - Nick Butterworth and Mick Inkpen / children's story  reading in English / 노부영 - YouTube"/>
          <p:cNvSpPr>
            <a:spLocks noChangeAspect="1" noChangeArrowheads="1"/>
          </p:cNvSpPr>
          <p:nvPr/>
        </p:nvSpPr>
        <p:spPr bwMode="auto">
          <a:xfrm>
            <a:off x="3951876" y="4613370"/>
            <a:ext cx="2376463" cy="237647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TextBox 2">
            <a:extLst>
              <a:ext uri="{FF2B5EF4-FFF2-40B4-BE49-F238E27FC236}">
                <a16:creationId xmlns:a16="http://schemas.microsoft.com/office/drawing/2014/main" id="{3FBFE29C-FF56-43BB-976C-A0583B9527D6}"/>
              </a:ext>
            </a:extLst>
          </p:cNvPr>
          <p:cNvSpPr txBox="1"/>
          <p:nvPr/>
        </p:nvSpPr>
        <p:spPr>
          <a:xfrm>
            <a:off x="3970765" y="7318290"/>
            <a:ext cx="829028" cy="344073"/>
          </a:xfrm>
          <a:prstGeom prst="rect">
            <a:avLst/>
          </a:prstGeom>
          <a:noFill/>
        </p:spPr>
        <p:txBody>
          <a:bodyPr wrap="square" rtlCol="0">
            <a:spAutoFit/>
          </a:bodyPr>
          <a:lstStyle/>
          <a:p>
            <a:endParaRPr lang="en-GB" dirty="0"/>
          </a:p>
        </p:txBody>
      </p:sp>
      <p:pic>
        <p:nvPicPr>
          <p:cNvPr id="1028" name="Picture 4">
            <a:extLst>
              <a:ext uri="{FF2B5EF4-FFF2-40B4-BE49-F238E27FC236}">
                <a16:creationId xmlns:a16="http://schemas.microsoft.com/office/drawing/2014/main" id="{CABD03B4-F32B-46EC-AB67-6022BD3C9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6733" y="3522553"/>
            <a:ext cx="1433442" cy="17049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281CD05A-39C6-41D6-BDD5-323DF949F8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983" y="3497138"/>
            <a:ext cx="1359997" cy="148906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F2C33936-A3C6-4A73-A1D3-7F6924C1AA6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5925" y="5227528"/>
            <a:ext cx="1592713" cy="159271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AEB771D4-70B5-486C-9907-E11543283B8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50176" y="5143500"/>
            <a:ext cx="1688799" cy="1676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625DDF7C9B4342B7C0532823C9F5E2" ma:contentTypeVersion="10" ma:contentTypeDescription="Create a new document." ma:contentTypeScope="" ma:versionID="2dd91774230ca09d6e542ba41801f3e7">
  <xsd:schema xmlns:xsd="http://www.w3.org/2001/XMLSchema" xmlns:xs="http://www.w3.org/2001/XMLSchema" xmlns:p="http://schemas.microsoft.com/office/2006/metadata/properties" xmlns:ns2="07ad8581-d9a9-4940-bb36-6c34dc784eff" targetNamespace="http://schemas.microsoft.com/office/2006/metadata/properties" ma:root="true" ma:fieldsID="b59b6dd6c4a3b9d2262b33fef057c699" ns2:_="">
    <xsd:import namespace="07ad8581-d9a9-4940-bb36-6c34dc784eff"/>
    <xsd:element name="properties">
      <xsd:complexType>
        <xsd:sequence>
          <xsd:element name="documentManagement">
            <xsd:complexType>
              <xsd:all>
                <xsd:element ref="ns2:lcf76f155ced4ddcb4097134ff3c332f"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ad8581-d9a9-4940-bb36-6c34dc784eff"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176335b0-1cc0-4be2-9d47-87975a0d1506" ma:termSetId="09814cd3-568e-fe90-9814-8d621ff8fb84" ma:anchorId="fba54fb3-c3e1-fe81-a776-ca4b69148c4d" ma:open="true" ma:isKeyword="false">
      <xsd:complexType>
        <xsd:sequence>
          <xsd:element ref="pc:Terms" minOccurs="0" maxOccurs="1"/>
        </xsd:sequence>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7ad8581-d9a9-4940-bb36-6c34dc784e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D68FD01-0290-4D7D-B8F8-BCE70795F0B2}"/>
</file>

<file path=customXml/itemProps2.xml><?xml version="1.0" encoding="utf-8"?>
<ds:datastoreItem xmlns:ds="http://schemas.openxmlformats.org/officeDocument/2006/customXml" ds:itemID="{142A3826-8348-47C1-B1C0-E8F54A71025A}"/>
</file>

<file path=customXml/itemProps3.xml><?xml version="1.0" encoding="utf-8"?>
<ds:datastoreItem xmlns:ds="http://schemas.openxmlformats.org/officeDocument/2006/customXml" ds:itemID="{AA27D4E0-2F4F-49BF-982B-55F175DA1AD0}"/>
</file>

<file path=docProps/app.xml><?xml version="1.0" encoding="utf-8"?>
<Properties xmlns="http://schemas.openxmlformats.org/officeDocument/2006/extended-properties" xmlns:vt="http://schemas.openxmlformats.org/officeDocument/2006/docPropsVTypes">
  <Template>topic lette for parents</Template>
  <TotalTime>0</TotalTime>
  <Words>261</Words>
  <Application>Microsoft Office PowerPoint</Application>
  <PresentationFormat>Custom</PresentationFormat>
  <Paragraphs>40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Comic Sans MS</vt:lpstr>
      <vt:lpstr>Constantia</vt: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2015-10-11T14:36:59Z</dcterms:created>
  <dcterms:modified xsi:type="dcterms:W3CDTF">2024-03-05T10:45:35Z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y fmtid="{D5CDD505-2E9C-101B-9397-08002B2CF9AE}" pid="3" name="ContentTypeId">
    <vt:lpwstr>0x01010007625DDF7C9B4342B7C0532823C9F5E2</vt:lpwstr>
  </property>
</Properties>
</file>